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  <p:sldMasterId id="2147483950" r:id="rId5"/>
    <p:sldMasterId id="2147483957" r:id="rId6"/>
    <p:sldMasterId id="2147483970" r:id="rId7"/>
  </p:sldMasterIdLst>
  <p:notesMasterIdLst>
    <p:notesMasterId r:id="rId33"/>
  </p:notesMasterIdLst>
  <p:handoutMasterIdLst>
    <p:handoutMasterId r:id="rId34"/>
  </p:handoutMasterIdLst>
  <p:sldIdLst>
    <p:sldId id="256" r:id="rId8"/>
    <p:sldId id="270" r:id="rId9"/>
    <p:sldId id="271" r:id="rId10"/>
    <p:sldId id="267" r:id="rId11"/>
    <p:sldId id="692" r:id="rId12"/>
    <p:sldId id="268" r:id="rId13"/>
    <p:sldId id="272" r:id="rId14"/>
    <p:sldId id="269" r:id="rId15"/>
    <p:sldId id="693" r:id="rId16"/>
    <p:sldId id="274" r:id="rId17"/>
    <p:sldId id="273" r:id="rId18"/>
    <p:sldId id="275" r:id="rId19"/>
    <p:sldId id="276" r:id="rId20"/>
    <p:sldId id="691" r:id="rId21"/>
    <p:sldId id="701" r:id="rId22"/>
    <p:sldId id="702" r:id="rId23"/>
    <p:sldId id="703" r:id="rId24"/>
    <p:sldId id="700" r:id="rId25"/>
    <p:sldId id="277" r:id="rId26"/>
    <p:sldId id="695" r:id="rId27"/>
    <p:sldId id="696" r:id="rId28"/>
    <p:sldId id="698" r:id="rId29"/>
    <p:sldId id="699" r:id="rId30"/>
    <p:sldId id="694" r:id="rId31"/>
    <p:sldId id="697" r:id="rId32"/>
  </p:sldIdLst>
  <p:sldSz cx="12225338" cy="6858000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61063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12212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8319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2442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3053182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3663818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4274454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4885091" algn="l" defTabSz="1221273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003249"/>
    <a:srgbClr val="8197A6"/>
    <a:srgbClr val="F1666A"/>
    <a:srgbClr val="D9D9D9"/>
    <a:srgbClr val="053249"/>
    <a:srgbClr val="335E6F"/>
    <a:srgbClr val="006196"/>
    <a:srgbClr val="6DCFF6"/>
    <a:srgbClr val="FFCC4E"/>
    <a:srgbClr val="76C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0" y="168"/>
      </p:cViewPr>
      <p:guideLst>
        <p:guide orient="horz" pos="2160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41F-47C1-9996-DF6877D0736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41F-47C1-9996-DF6877D0736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41F-47C1-9996-DF6877D0736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41F-47C1-9996-DF6877D0736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41F-47C1-9996-DF6877D0736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41F-47C1-9996-DF6877D0736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41F-47C1-9996-DF6877D0736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41F-47C1-9996-DF6877D0736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41F-47C1-9996-DF6877D0736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41F-47C1-9996-DF6877D0736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41F-47C1-9996-DF6877D0736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41F-47C1-9996-DF6877D0736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41F-47C1-9996-DF6877D0736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41F-47C1-9996-DF6877D0736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41F-47C1-9996-DF6877D0736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41F-47C1-9996-DF6877D0736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41F-47C1-9996-DF6877D0736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41F-47C1-9996-DF6877D0736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41F-47C1-9996-DF6877D0736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41F-47C1-9996-DF6877D0736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41F-47C1-9996-DF6877D0736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41F-47C1-9996-DF6877D0736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41F-47C1-9996-DF6877D0736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41F-47C1-9996-DF6877D0736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41F-47C1-9996-DF6877D073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41F-47C1-9996-DF6877D0736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41F-47C1-9996-DF6877D0736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41F-47C1-9996-DF6877D0736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41F-47C1-9996-DF6877D0736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41F-47C1-9996-DF6877D0736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41F-47C1-9996-DF6877D0736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41F-47C1-9996-DF6877D0736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41F-47C1-9996-DF6877D0736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41F-47C1-9996-DF6877D0736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41F-47C1-9996-DF6877D0736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41F-47C1-9996-DF6877D0736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41F-47C1-9996-DF6877D0736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41F-47C1-9996-DF6877D0736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41F-47C1-9996-DF6877D0736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41F-47C1-9996-DF6877D0736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41F-47C1-9996-DF6877D0736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41F-47C1-9996-DF6877D0736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41F-47C1-9996-DF6877D0736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41F-47C1-9996-DF6877D0736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41F-47C1-9996-DF6877D0736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41F-47C1-9996-DF6877D0736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41F-47C1-9996-DF6877D0736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E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41F-47C1-9996-DF6877D073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sng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E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41F-47C1-9996-DF6877D073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916454801487282E-2"/>
          <c:y val="5.9660478663425089E-2"/>
          <c:w val="0.93792021248511792"/>
          <c:h val="0.5939151379666165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504-4AAD-8BCA-155C626759E1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504-4AAD-8BCA-155C626759E1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504-4AAD-8BCA-155C626759E1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504-4AAD-8BCA-155C626759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504-4AAD-8BCA-155C626759E1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504-4AAD-8BCA-155C626759E1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504-4AAD-8BCA-155C626759E1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504-4AAD-8BCA-155C626759E1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504-4AAD-8BCA-155C626759E1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504-4AAD-8BCA-155C626759E1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1504-4AAD-8BCA-155C626759E1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1504-4AAD-8BCA-155C626759E1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1504-4AAD-8BCA-155C626759E1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1504-4AAD-8BCA-155C626759E1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1504-4AAD-8BCA-155C626759E1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1504-4AAD-8BCA-155C626759E1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1504-4AAD-8BCA-155C626759E1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1504-4AAD-8BCA-155C626759E1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1504-4AAD-8BCA-155C626759E1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1504-4AAD-8BCA-155C626759E1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1504-4AAD-8BCA-155C626759E1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1504-4AAD-8BCA-155C626759E1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1504-4AAD-8BCA-155C626759E1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1504-4AAD-8BCA-155C626759E1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1504-4AAD-8BCA-155C62675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E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E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11/6/24</a:t>
            </a:fld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693738"/>
            <a:ext cx="617696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10636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21273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31909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42545" algn="l" rtl="0" fontAlgn="base">
      <a:spcBef>
        <a:spcPct val="30000"/>
      </a:spcBef>
      <a:spcAft>
        <a:spcPct val="0"/>
      </a:spcAft>
      <a:defRPr sz="1603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3053182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6pPr>
    <a:lvl7pPr marL="3663818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7pPr>
    <a:lvl8pPr marL="4274454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8pPr>
    <a:lvl9pPr marL="4885091" algn="l" defTabSz="1221273" rtl="0" eaLnBrk="1" latinLnBrk="0" hangingPunct="1">
      <a:defRPr sz="1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693738"/>
            <a:ext cx="6176963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80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0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9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41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41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35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91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02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57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0892-21B7-CF09-1356-972A5EC5B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85986-A6DF-5604-1EC6-EEC739C6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79A68-880B-C9A4-EFBB-5545C301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CDF4-57C0-952F-170C-F798BBBC5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E062-BBD6-4F08-BFFA-3263573559BD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73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0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38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2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0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3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5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34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9">
            <a:extLst>
              <a:ext uri="{FF2B5EF4-FFF2-40B4-BE49-F238E27FC236}">
                <a16:creationId xmlns:a16="http://schemas.microsoft.com/office/drawing/2014/main" id="{655A41B8-2864-44C4-A9B2-9F40A95F9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0" y="-1"/>
            <a:ext cx="12225338" cy="6858001"/>
          </a:xfrm>
          <a:prstGeom prst="rect">
            <a:avLst/>
          </a:prstGeom>
          <a:solidFill>
            <a:srgbClr val="0032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61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704" y="3421831"/>
            <a:ext cx="10625007" cy="567399"/>
          </a:xfrm>
          <a:prstGeom prst="rect">
            <a:avLst/>
          </a:prstGeom>
        </p:spPr>
        <p:txBody>
          <a:bodyPr/>
          <a:lstStyle>
            <a:lvl1pPr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3480" y="6202800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3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>
            <a:extLst>
              <a:ext uri="{FF2B5EF4-FFF2-40B4-BE49-F238E27FC236}">
                <a16:creationId xmlns:a16="http://schemas.microsoft.com/office/drawing/2014/main" id="{33C1AA27-468E-4F19-A563-21152A310F35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6C90AC7-EF67-4A83-9758-B90EABF0E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3" name="Picture 42" descr="de.png">
              <a:extLst>
                <a:ext uri="{FF2B5EF4-FFF2-40B4-BE49-F238E27FC236}">
                  <a16:creationId xmlns:a16="http://schemas.microsoft.com/office/drawing/2014/main" id="{B52224BE-8075-498A-8671-0E1E6B580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at.png">
              <a:extLst>
                <a:ext uri="{FF2B5EF4-FFF2-40B4-BE49-F238E27FC236}">
                  <a16:creationId xmlns:a16="http://schemas.microsoft.com/office/drawing/2014/main" id="{6F0FEBBA-A41D-4661-818E-54692D88D4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be.png">
              <a:extLst>
                <a:ext uri="{FF2B5EF4-FFF2-40B4-BE49-F238E27FC236}">
                  <a16:creationId xmlns:a16="http://schemas.microsoft.com/office/drawing/2014/main" id="{7E4E61AF-7D81-4A82-9856-0EEFA0B0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dk.png">
              <a:extLst>
                <a:ext uri="{FF2B5EF4-FFF2-40B4-BE49-F238E27FC236}">
                  <a16:creationId xmlns:a16="http://schemas.microsoft.com/office/drawing/2014/main" id="{3797DAE4-5BDD-4B79-8E46-C0951AA49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s.png">
              <a:extLst>
                <a:ext uri="{FF2B5EF4-FFF2-40B4-BE49-F238E27FC236}">
                  <a16:creationId xmlns:a16="http://schemas.microsoft.com/office/drawing/2014/main" id="{822D1964-C300-4FEE-B7F8-9ADE6C35F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ee.png">
              <a:extLst>
                <a:ext uri="{FF2B5EF4-FFF2-40B4-BE49-F238E27FC236}">
                  <a16:creationId xmlns:a16="http://schemas.microsoft.com/office/drawing/2014/main" id="{24391DFD-895E-4A33-93C9-C55133F9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i.png">
              <a:extLst>
                <a:ext uri="{FF2B5EF4-FFF2-40B4-BE49-F238E27FC236}">
                  <a16:creationId xmlns:a16="http://schemas.microsoft.com/office/drawing/2014/main" id="{7DF7C040-4DC9-44C8-AEE7-FEF186A6F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fr.png">
              <a:extLst>
                <a:ext uri="{FF2B5EF4-FFF2-40B4-BE49-F238E27FC236}">
                  <a16:creationId xmlns:a16="http://schemas.microsoft.com/office/drawing/2014/main" id="{D991B851-A505-4BE9-A9AA-9181468CC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gr.png">
              <a:extLst>
                <a:ext uri="{FF2B5EF4-FFF2-40B4-BE49-F238E27FC236}">
                  <a16:creationId xmlns:a16="http://schemas.microsoft.com/office/drawing/2014/main" id="{7AB9A1F0-2A4A-46BC-95EE-6ED8B1854F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hu.png">
              <a:extLst>
                <a:ext uri="{FF2B5EF4-FFF2-40B4-BE49-F238E27FC236}">
                  <a16:creationId xmlns:a16="http://schemas.microsoft.com/office/drawing/2014/main" id="{BAE70114-E694-4A5A-AFF6-9FCEEB095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e.png">
              <a:extLst>
                <a:ext uri="{FF2B5EF4-FFF2-40B4-BE49-F238E27FC236}">
                  <a16:creationId xmlns:a16="http://schemas.microsoft.com/office/drawing/2014/main" id="{17EE1438-FA34-48A3-BD8E-25751065C6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it.png">
              <a:extLst>
                <a:ext uri="{FF2B5EF4-FFF2-40B4-BE49-F238E27FC236}">
                  <a16:creationId xmlns:a16="http://schemas.microsoft.com/office/drawing/2014/main" id="{47D25E61-66AB-4312-8008-7B7D87631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lu.png">
              <a:extLst>
                <a:ext uri="{FF2B5EF4-FFF2-40B4-BE49-F238E27FC236}">
                  <a16:creationId xmlns:a16="http://schemas.microsoft.com/office/drawing/2014/main" id="{5C852E78-7546-4F42-85C3-9A93256FE7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o.png">
              <a:extLst>
                <a:ext uri="{FF2B5EF4-FFF2-40B4-BE49-F238E27FC236}">
                  <a16:creationId xmlns:a16="http://schemas.microsoft.com/office/drawing/2014/main" id="{C407EE61-1E43-43E0-B078-2063D6FBF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nl.png">
              <a:extLst>
                <a:ext uri="{FF2B5EF4-FFF2-40B4-BE49-F238E27FC236}">
                  <a16:creationId xmlns:a16="http://schemas.microsoft.com/office/drawing/2014/main" id="{2AD3CF85-26E4-44F6-B4A5-081937288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l.png">
              <a:extLst>
                <a:ext uri="{FF2B5EF4-FFF2-40B4-BE49-F238E27FC236}">
                  <a16:creationId xmlns:a16="http://schemas.microsoft.com/office/drawing/2014/main" id="{2D6041B6-B3ED-4C34-96A3-99FD55A612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pt.png">
              <a:extLst>
                <a:ext uri="{FF2B5EF4-FFF2-40B4-BE49-F238E27FC236}">
                  <a16:creationId xmlns:a16="http://schemas.microsoft.com/office/drawing/2014/main" id="{E05BDEE4-4892-4650-BC96-AF2474526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cz.png">
              <a:extLst>
                <a:ext uri="{FF2B5EF4-FFF2-40B4-BE49-F238E27FC236}">
                  <a16:creationId xmlns:a16="http://schemas.microsoft.com/office/drawing/2014/main" id="{6A42A56E-A90E-48A8-A110-68D1B7944A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ro.png">
              <a:extLst>
                <a:ext uri="{FF2B5EF4-FFF2-40B4-BE49-F238E27FC236}">
                  <a16:creationId xmlns:a16="http://schemas.microsoft.com/office/drawing/2014/main" id="{D4DCAD75-F0A5-4490-8D81-31AE8FDB6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se.png">
              <a:extLst>
                <a:ext uri="{FF2B5EF4-FFF2-40B4-BE49-F238E27FC236}">
                  <a16:creationId xmlns:a16="http://schemas.microsoft.com/office/drawing/2014/main" id="{D7469F16-6C12-46C5-A0F8-E1811BBDA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ch.png">
              <a:extLst>
                <a:ext uri="{FF2B5EF4-FFF2-40B4-BE49-F238E27FC236}">
                  <a16:creationId xmlns:a16="http://schemas.microsoft.com/office/drawing/2014/main" id="{9BB4ED50-F925-42D3-ADB7-F2D1C9872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uk.png">
              <a:extLst>
                <a:ext uri="{FF2B5EF4-FFF2-40B4-BE49-F238E27FC236}">
                  <a16:creationId xmlns:a16="http://schemas.microsoft.com/office/drawing/2014/main" id="{FA32661F-93AD-4BC4-8307-9ECE801FB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243C6D9-4A97-486D-8223-91DADC375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A42CE83-DB5F-4B46-A26C-D12FF0420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5" name="Picture 94" descr="ca.png">
              <a:extLst>
                <a:ext uri="{FF2B5EF4-FFF2-40B4-BE49-F238E27FC236}">
                  <a16:creationId xmlns:a16="http://schemas.microsoft.com/office/drawing/2014/main" id="{2C996074-7F78-4FDB-BAF2-43B059184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 descr="si.png">
              <a:extLst>
                <a:ext uri="{FF2B5EF4-FFF2-40B4-BE49-F238E27FC236}">
                  <a16:creationId xmlns:a16="http://schemas.microsoft.com/office/drawing/2014/main" id="{AAA2523E-7C72-4693-B795-1804941A1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>
            <a:extLst>
              <a:ext uri="{FF2B5EF4-FFF2-40B4-BE49-F238E27FC236}">
                <a16:creationId xmlns:a16="http://schemas.microsoft.com/office/drawing/2014/main" id="{79B5329C-A2C5-4ECB-BC98-1EE910A59C5C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8" name="Rectangle 36" hidden="1">
              <a:extLst>
                <a:ext uri="{FF2B5EF4-FFF2-40B4-BE49-F238E27FC236}">
                  <a16:creationId xmlns:a16="http://schemas.microsoft.com/office/drawing/2014/main" id="{C8958B36-AB2D-48BD-9A47-6687DB792AE7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9" name="Group 37" hidden="1">
              <a:extLst>
                <a:ext uri="{FF2B5EF4-FFF2-40B4-BE49-F238E27FC236}">
                  <a16:creationId xmlns:a16="http://schemas.microsoft.com/office/drawing/2014/main" id="{430FC37E-46B5-4BD2-9E97-2B76C0573440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" name="Straight Connector 38">
                <a:extLst>
                  <a:ext uri="{FF2B5EF4-FFF2-40B4-BE49-F238E27FC236}">
                    <a16:creationId xmlns:a16="http://schemas.microsoft.com/office/drawing/2014/main" id="{E63B12F6-68E5-4FD2-AE82-2C61E9FEC371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9">
                <a:extLst>
                  <a:ext uri="{FF2B5EF4-FFF2-40B4-BE49-F238E27FC236}">
                    <a16:creationId xmlns:a16="http://schemas.microsoft.com/office/drawing/2014/main" id="{3F18698A-2CC1-42F7-AFA2-0ED6A65A0467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0">
                <a:extLst>
                  <a:ext uri="{FF2B5EF4-FFF2-40B4-BE49-F238E27FC236}">
                    <a16:creationId xmlns:a16="http://schemas.microsoft.com/office/drawing/2014/main" id="{5A3E8D2A-FCB8-46D8-8E13-5DFD77E0857A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1">
                <a:extLst>
                  <a:ext uri="{FF2B5EF4-FFF2-40B4-BE49-F238E27FC236}">
                    <a16:creationId xmlns:a16="http://schemas.microsoft.com/office/drawing/2014/main" id="{2A1A5DCC-95B9-432D-9319-E61A83F71866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2">
                <a:extLst>
                  <a:ext uri="{FF2B5EF4-FFF2-40B4-BE49-F238E27FC236}">
                    <a16:creationId xmlns:a16="http://schemas.microsoft.com/office/drawing/2014/main" id="{B8820250-F9E0-4311-BF0C-802AF6875CAD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3">
                <a:extLst>
                  <a:ext uri="{FF2B5EF4-FFF2-40B4-BE49-F238E27FC236}">
                    <a16:creationId xmlns:a16="http://schemas.microsoft.com/office/drawing/2014/main" id="{388E2DD4-2471-4F2A-8590-D3A12C918E40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4">
                <a:extLst>
                  <a:ext uri="{FF2B5EF4-FFF2-40B4-BE49-F238E27FC236}">
                    <a16:creationId xmlns:a16="http://schemas.microsoft.com/office/drawing/2014/main" id="{93FCA856-D622-4D05-8EC1-5A1167A0E484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5">
                <a:extLst>
                  <a:ext uri="{FF2B5EF4-FFF2-40B4-BE49-F238E27FC236}">
                    <a16:creationId xmlns:a16="http://schemas.microsoft.com/office/drawing/2014/main" id="{920EE15C-2FE5-464B-9141-CB9BF0147888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6">
                <a:extLst>
                  <a:ext uri="{FF2B5EF4-FFF2-40B4-BE49-F238E27FC236}">
                    <a16:creationId xmlns:a16="http://schemas.microsoft.com/office/drawing/2014/main" id="{4B6CEFD2-1B8D-4244-B930-8D2849ED397B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7">
                <a:extLst>
                  <a:ext uri="{FF2B5EF4-FFF2-40B4-BE49-F238E27FC236}">
                    <a16:creationId xmlns:a16="http://schemas.microsoft.com/office/drawing/2014/main" id="{8A33E851-D6BA-438B-B03A-38CCF7C6E26B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8">
                <a:extLst>
                  <a:ext uri="{FF2B5EF4-FFF2-40B4-BE49-F238E27FC236}">
                    <a16:creationId xmlns:a16="http://schemas.microsoft.com/office/drawing/2014/main" id="{4A28DC0D-210E-4248-9128-A55D9A06369B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9">
                <a:extLst>
                  <a:ext uri="{FF2B5EF4-FFF2-40B4-BE49-F238E27FC236}">
                    <a16:creationId xmlns:a16="http://schemas.microsoft.com/office/drawing/2014/main" id="{1464FE7F-7592-47D7-8ADE-D22FEDEBFB3D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0">
                <a:extLst>
                  <a:ext uri="{FF2B5EF4-FFF2-40B4-BE49-F238E27FC236}">
                    <a16:creationId xmlns:a16="http://schemas.microsoft.com/office/drawing/2014/main" id="{B7EA4283-4EAA-4DD8-8791-6F9976FBC69B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1">
                <a:extLst>
                  <a:ext uri="{FF2B5EF4-FFF2-40B4-BE49-F238E27FC236}">
                    <a16:creationId xmlns:a16="http://schemas.microsoft.com/office/drawing/2014/main" id="{92F79F70-7C67-441A-BE5F-68EF88D42721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2">
                <a:extLst>
                  <a:ext uri="{FF2B5EF4-FFF2-40B4-BE49-F238E27FC236}">
                    <a16:creationId xmlns:a16="http://schemas.microsoft.com/office/drawing/2014/main" id="{235AD71C-D9EE-4E4E-81B5-BBAF4D8497D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F97E8D7C-177F-4679-88B2-B2A1A0F63008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4">
                <a:extLst>
                  <a:ext uri="{FF2B5EF4-FFF2-40B4-BE49-F238E27FC236}">
                    <a16:creationId xmlns:a16="http://schemas.microsoft.com/office/drawing/2014/main" id="{CCBF4EED-8DF1-4D4C-9233-2A5AED92FAF5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5">
                <a:extLst>
                  <a:ext uri="{FF2B5EF4-FFF2-40B4-BE49-F238E27FC236}">
                    <a16:creationId xmlns:a16="http://schemas.microsoft.com/office/drawing/2014/main" id="{FE781963-B521-4090-B33E-52BA0D08DD4D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6">
                <a:extLst>
                  <a:ext uri="{FF2B5EF4-FFF2-40B4-BE49-F238E27FC236}">
                    <a16:creationId xmlns:a16="http://schemas.microsoft.com/office/drawing/2014/main" id="{97A5F321-E5FD-4460-AB50-6E7982BCF2C1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7">
                <a:extLst>
                  <a:ext uri="{FF2B5EF4-FFF2-40B4-BE49-F238E27FC236}">
                    <a16:creationId xmlns:a16="http://schemas.microsoft.com/office/drawing/2014/main" id="{77249232-6F79-4387-A6B7-F3681620C2C6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8">
                <a:extLst>
                  <a:ext uri="{FF2B5EF4-FFF2-40B4-BE49-F238E27FC236}">
                    <a16:creationId xmlns:a16="http://schemas.microsoft.com/office/drawing/2014/main" id="{0B03DDF2-C067-4050-B9E3-973ACB79D110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9">
                <a:extLst>
                  <a:ext uri="{FF2B5EF4-FFF2-40B4-BE49-F238E27FC236}">
                    <a16:creationId xmlns:a16="http://schemas.microsoft.com/office/drawing/2014/main" id="{2CCD4EA8-14AB-4EF3-AA4F-068028B23FD9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0">
                <a:extLst>
                  <a:ext uri="{FF2B5EF4-FFF2-40B4-BE49-F238E27FC236}">
                    <a16:creationId xmlns:a16="http://schemas.microsoft.com/office/drawing/2014/main" id="{C8AD15C4-17A1-4D20-A30D-913A27934A98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1">
                <a:extLst>
                  <a:ext uri="{FF2B5EF4-FFF2-40B4-BE49-F238E27FC236}">
                    <a16:creationId xmlns:a16="http://schemas.microsoft.com/office/drawing/2014/main" id="{53B14BAE-6D30-487C-A35C-CEEAB0526FC6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C007AC-F8AF-47C6-A900-868B5879D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A3B02F-74FE-439F-AB2D-C6EF6331C16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8859" y="1674000"/>
            <a:ext cx="57888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A924DC-7418-41D7-8688-B9129965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00" y="1674000"/>
            <a:ext cx="5778000" cy="4316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DA607-7660-4BC3-BE10-CE82F2344A79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bg>
      <p:bgPr>
        <a:solidFill>
          <a:srgbClr val="335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E21D1-D3AB-467C-827A-60A3C231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CD27-029B-4C0A-8414-E1DCA0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C6DB2-558F-4C84-B5E0-4624E082FC4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6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bg>
      <p:bgPr>
        <a:solidFill>
          <a:srgbClr val="819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4D428-23AE-4B01-BE91-F59947AAF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6C13B-CB48-4EFE-B92B-E0DF778B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335E6F"/>
                </a:solidFill>
              </a:defRPr>
            </a:lvl1pPr>
            <a:lvl2pPr>
              <a:defRPr sz="1800">
                <a:solidFill>
                  <a:srgbClr val="335E6F"/>
                </a:solidFill>
              </a:defRPr>
            </a:lvl2pPr>
            <a:lvl3pPr>
              <a:defRPr sz="1800">
                <a:solidFill>
                  <a:srgbClr val="335E6F"/>
                </a:solidFill>
              </a:defRPr>
            </a:lvl3pPr>
            <a:lvl4pPr>
              <a:defRPr sz="1800">
                <a:solidFill>
                  <a:srgbClr val="335E6F"/>
                </a:solidFill>
              </a:defRPr>
            </a:lvl4pPr>
            <a:lvl5pPr>
              <a:defRPr sz="1800">
                <a:solidFill>
                  <a:srgbClr val="335E6F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9F78FA-F6D0-43E1-8D5E-F43274ADA42E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4">
            <a:extLst>
              <a:ext uri="{FF2B5EF4-FFF2-40B4-BE49-F238E27FC236}">
                <a16:creationId xmlns:a16="http://schemas.microsoft.com/office/drawing/2014/main" id="{EAF7257E-F8F1-46E7-AB31-BEECBE976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80525" y="6202800"/>
            <a:ext cx="27507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0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bg>
      <p:bgPr>
        <a:solidFill>
          <a:srgbClr val="008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EE28F-8201-4291-B91D-87424F6B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58D4-DB1F-4336-9FAC-F1310EA7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76C8AE"/>
                </a:solidFill>
              </a:defRPr>
            </a:lvl1pPr>
            <a:lvl2pPr>
              <a:defRPr sz="1800">
                <a:solidFill>
                  <a:srgbClr val="76C8AE"/>
                </a:solidFill>
              </a:defRPr>
            </a:lvl2pPr>
            <a:lvl3pPr>
              <a:defRPr sz="1800">
                <a:solidFill>
                  <a:srgbClr val="76C8AE"/>
                </a:solidFill>
              </a:defRPr>
            </a:lvl3pPr>
            <a:lvl4pPr>
              <a:defRPr sz="1800">
                <a:solidFill>
                  <a:srgbClr val="76C8AE"/>
                </a:solidFill>
              </a:defRPr>
            </a:lvl4pPr>
            <a:lvl5pPr>
              <a:defRPr sz="1800">
                <a:solidFill>
                  <a:srgbClr val="76C8A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35ECC-E470-43DD-98A9-B01624008E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bg>
      <p:bgPr>
        <a:solidFill>
          <a:srgbClr val="960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134E1-D455-4C26-B381-3FC697018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BCA6-6806-4F98-BCC6-89DD1EF3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574315-B7CB-4D67-938B-343DBD8D47E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55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bg>
      <p:bgPr>
        <a:solidFill>
          <a:srgbClr val="F47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46C08-64B4-42D6-AF34-8AC1C34A0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B6CC-D6D4-4607-B2F0-95D88CF4864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FFCC4E"/>
                </a:solidFill>
              </a:defRPr>
            </a:lvl1pPr>
            <a:lvl2pPr>
              <a:defRPr sz="1800">
                <a:solidFill>
                  <a:srgbClr val="FFCC4E"/>
                </a:solidFill>
              </a:defRPr>
            </a:lvl2pPr>
            <a:lvl3pPr>
              <a:defRPr sz="1800">
                <a:solidFill>
                  <a:srgbClr val="FFCC4E"/>
                </a:solidFill>
              </a:defRPr>
            </a:lvl3pPr>
            <a:lvl4pPr>
              <a:defRPr sz="1800">
                <a:solidFill>
                  <a:srgbClr val="FFCC4E"/>
                </a:solidFill>
              </a:defRPr>
            </a:lvl4pPr>
            <a:lvl5pPr>
              <a:defRPr sz="1800">
                <a:solidFill>
                  <a:srgbClr val="FFCC4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 err="1"/>
              <a:t>fth</a:t>
            </a:r>
            <a:r>
              <a:rPr lang="en-GB" noProof="0"/>
              <a:t>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9367B-34A8-4563-A1F3-2FC66FD3EB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9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bg>
      <p:bgPr>
        <a:solidFill>
          <a:srgbClr val="00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B35B1-EFE6-4875-B916-1BC8765B5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2693-5FF5-4EE9-BE3E-903A4B28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>
                <a:solidFill>
                  <a:srgbClr val="009BDB"/>
                </a:solidFill>
              </a:defRPr>
            </a:lvl1pPr>
            <a:lvl2pPr>
              <a:defRPr sz="1800">
                <a:solidFill>
                  <a:srgbClr val="009BDB"/>
                </a:solidFill>
              </a:defRPr>
            </a:lvl2pPr>
            <a:lvl3pPr>
              <a:defRPr sz="1800">
                <a:solidFill>
                  <a:srgbClr val="009BDB"/>
                </a:solidFill>
              </a:defRPr>
            </a:lvl3pPr>
            <a:lvl4pPr>
              <a:defRPr sz="1800">
                <a:solidFill>
                  <a:srgbClr val="009BDB"/>
                </a:solidFill>
              </a:defRPr>
            </a:lvl4pPr>
            <a:lvl5pPr>
              <a:defRPr sz="1800">
                <a:solidFill>
                  <a:srgbClr val="009BDB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75EAA0-B23C-4CF3-8040-68232CDD55A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0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0" y="0"/>
            <a:ext cx="12277314" cy="6858000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rgbClr val="003249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99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B2B2E7-BCE3-4EC1-AD51-3894C5284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1853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9">
            <a:extLst>
              <a:ext uri="{FF2B5EF4-FFF2-40B4-BE49-F238E27FC236}">
                <a16:creationId xmlns:a16="http://schemas.microsoft.com/office/drawing/2014/main" id="{62C2602F-BC1F-4AC9-8F8F-37D4246EC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29200" cy="6878925"/>
          </a:xfrm>
          <a:prstGeom prst="rect">
            <a:avLst/>
          </a:prstGeom>
        </p:spPr>
      </p:pic>
      <p:sp>
        <p:nvSpPr>
          <p:cNvPr id="90" name="Rectangle 4">
            <a:extLst>
              <a:ext uri="{FF2B5EF4-FFF2-40B4-BE49-F238E27FC236}">
                <a16:creationId xmlns:a16="http://schemas.microsoft.com/office/drawing/2014/main" id="{FBF93EDD-5149-43C3-AE03-E4F5F512FE93}"/>
              </a:ext>
            </a:extLst>
          </p:cNvPr>
          <p:cNvSpPr/>
          <p:nvPr userDrawn="1"/>
        </p:nvSpPr>
        <p:spPr>
          <a:xfrm>
            <a:off x="1" y="-2"/>
            <a:ext cx="12225338" cy="6878925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8699" y="5258117"/>
            <a:ext cx="1062738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6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000" y="3421831"/>
            <a:ext cx="10625007" cy="567399"/>
          </a:xfrm>
          <a:prstGeom prst="rect">
            <a:avLst/>
          </a:prstGeom>
        </p:spPr>
        <p:txBody>
          <a:bodyPr/>
          <a:lstStyle>
            <a:lvl1pPr algn="l">
              <a:defRPr sz="3087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cxnSp>
        <p:nvCxnSpPr>
          <p:cNvPr id="121" name="Straight Connector 64">
            <a:extLst>
              <a:ext uri="{FF2B5EF4-FFF2-40B4-BE49-F238E27FC236}">
                <a16:creationId xmlns:a16="http://schemas.microsoft.com/office/drawing/2014/main" id="{6B88ADAB-0C9C-4BC9-A42C-A57312626145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22971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3200" y="4106871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24">
            <a:extLst>
              <a:ext uri="{FF2B5EF4-FFF2-40B4-BE49-F238E27FC236}">
                <a16:creationId xmlns:a16="http://schemas.microsoft.com/office/drawing/2014/main" id="{7D33984A-D43C-428F-AB4A-04E5B59FAE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33582" y="5406990"/>
            <a:ext cx="22794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" name="Text Box 25">
            <a:extLst>
              <a:ext uri="{FF2B5EF4-FFF2-40B4-BE49-F238E27FC236}">
                <a16:creationId xmlns:a16="http://schemas.microsoft.com/office/drawing/2014/main" id="{7AB46881-5DF0-4A35-AA27-0D32ECF823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11453" y="6156809"/>
            <a:ext cx="227948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 Box 99">
            <a:extLst>
              <a:ext uri="{FF2B5EF4-FFF2-40B4-BE49-F238E27FC236}">
                <a16:creationId xmlns:a16="http://schemas.microsoft.com/office/drawing/2014/main" id="{D9FE3E1C-24B3-4F63-846C-260B4220AAC5}"/>
              </a:ext>
            </a:extLst>
          </p:cNvPr>
          <p:cNvSpPr/>
          <p:nvPr userDrawn="1"/>
        </p:nvSpPr>
        <p:spPr>
          <a:xfrm>
            <a:off x="11125001" y="5811879"/>
            <a:ext cx="914400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23200" y="6213933"/>
            <a:ext cx="67069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936521E2-36D7-4AF3-B70B-FA4D9649E4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495" y="6202800"/>
            <a:ext cx="29110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pic>
        <p:nvPicPr>
          <p:cNvPr id="102" name="Picture 5">
            <a:extLst>
              <a:ext uri="{FF2B5EF4-FFF2-40B4-BE49-F238E27FC236}">
                <a16:creationId xmlns:a16="http://schemas.microsoft.com/office/drawing/2014/main" id="{EA088D67-7B06-4281-990B-01FE6467697E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41396" cy="1044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9DCE5D3-3F74-4C13-8E09-44DB18F4C3D5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104" name="Picture 103" descr="de.png">
              <a:extLst>
                <a:ext uri="{FF2B5EF4-FFF2-40B4-BE49-F238E27FC236}">
                  <a16:creationId xmlns:a16="http://schemas.microsoft.com/office/drawing/2014/main" id="{3A4260BD-01B7-4D8E-9922-2CE5028C2F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 descr="at.png">
              <a:extLst>
                <a:ext uri="{FF2B5EF4-FFF2-40B4-BE49-F238E27FC236}">
                  <a16:creationId xmlns:a16="http://schemas.microsoft.com/office/drawing/2014/main" id="{6168E1F9-4609-4ED5-8068-D9D03D832F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 descr="be.png">
              <a:extLst>
                <a:ext uri="{FF2B5EF4-FFF2-40B4-BE49-F238E27FC236}">
                  <a16:creationId xmlns:a16="http://schemas.microsoft.com/office/drawing/2014/main" id="{4502FBE0-65AF-4E59-B981-4E7624B38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dk.png">
              <a:extLst>
                <a:ext uri="{FF2B5EF4-FFF2-40B4-BE49-F238E27FC236}">
                  <a16:creationId xmlns:a16="http://schemas.microsoft.com/office/drawing/2014/main" id="{5237AD26-358E-4B70-ABCB-17594189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es.png">
              <a:extLst>
                <a:ext uri="{FF2B5EF4-FFF2-40B4-BE49-F238E27FC236}">
                  <a16:creationId xmlns:a16="http://schemas.microsoft.com/office/drawing/2014/main" id="{F31C598F-B4E8-4CE6-A75F-EF9E80BC0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 descr="ee.png">
              <a:extLst>
                <a:ext uri="{FF2B5EF4-FFF2-40B4-BE49-F238E27FC236}">
                  <a16:creationId xmlns:a16="http://schemas.microsoft.com/office/drawing/2014/main" id="{1BB5D66F-A13A-456F-8BCB-735348E866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fi.png">
              <a:extLst>
                <a:ext uri="{FF2B5EF4-FFF2-40B4-BE49-F238E27FC236}">
                  <a16:creationId xmlns:a16="http://schemas.microsoft.com/office/drawing/2014/main" id="{48FF0F31-B335-43B6-AF7B-97C2F92A4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 descr="fr.png">
              <a:extLst>
                <a:ext uri="{FF2B5EF4-FFF2-40B4-BE49-F238E27FC236}">
                  <a16:creationId xmlns:a16="http://schemas.microsoft.com/office/drawing/2014/main" id="{03D4E83D-EB3D-4B40-9182-609C8B728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 descr="gr.png">
              <a:extLst>
                <a:ext uri="{FF2B5EF4-FFF2-40B4-BE49-F238E27FC236}">
                  <a16:creationId xmlns:a16="http://schemas.microsoft.com/office/drawing/2014/main" id="{7D5313BF-5FD3-43AC-94FA-E20A45BFD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 descr="hu.png">
              <a:extLst>
                <a:ext uri="{FF2B5EF4-FFF2-40B4-BE49-F238E27FC236}">
                  <a16:creationId xmlns:a16="http://schemas.microsoft.com/office/drawing/2014/main" id="{2D3F3D11-359A-4CEF-9765-0CD6282C3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 descr="ie.png">
              <a:extLst>
                <a:ext uri="{FF2B5EF4-FFF2-40B4-BE49-F238E27FC236}">
                  <a16:creationId xmlns:a16="http://schemas.microsoft.com/office/drawing/2014/main" id="{22C8CA19-2746-4467-9F06-65339B404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 descr="it.png">
              <a:extLst>
                <a:ext uri="{FF2B5EF4-FFF2-40B4-BE49-F238E27FC236}">
                  <a16:creationId xmlns:a16="http://schemas.microsoft.com/office/drawing/2014/main" id="{2B02C6AE-3739-4CDD-AE6E-E0D1E55F8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 descr="lu.png">
              <a:extLst>
                <a:ext uri="{FF2B5EF4-FFF2-40B4-BE49-F238E27FC236}">
                  <a16:creationId xmlns:a16="http://schemas.microsoft.com/office/drawing/2014/main" id="{913F4680-616C-46F9-89BE-5AF2D7D60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 descr="no.png">
              <a:extLst>
                <a:ext uri="{FF2B5EF4-FFF2-40B4-BE49-F238E27FC236}">
                  <a16:creationId xmlns:a16="http://schemas.microsoft.com/office/drawing/2014/main" id="{4FA18458-E1F4-4763-9693-93AE905DE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nl.png">
              <a:extLst>
                <a:ext uri="{FF2B5EF4-FFF2-40B4-BE49-F238E27FC236}">
                  <a16:creationId xmlns:a16="http://schemas.microsoft.com/office/drawing/2014/main" id="{377707AF-6025-4906-A247-F104B8559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 descr="pl.png">
              <a:extLst>
                <a:ext uri="{FF2B5EF4-FFF2-40B4-BE49-F238E27FC236}">
                  <a16:creationId xmlns:a16="http://schemas.microsoft.com/office/drawing/2014/main" id="{1CDBEA3F-04E3-448D-9444-69002565F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Picture 119" descr="pt.png">
              <a:extLst>
                <a:ext uri="{FF2B5EF4-FFF2-40B4-BE49-F238E27FC236}">
                  <a16:creationId xmlns:a16="http://schemas.microsoft.com/office/drawing/2014/main" id="{FC6BD758-91DA-4984-9E3B-1FA7C5397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 descr="cz.png">
              <a:extLst>
                <a:ext uri="{FF2B5EF4-FFF2-40B4-BE49-F238E27FC236}">
                  <a16:creationId xmlns:a16="http://schemas.microsoft.com/office/drawing/2014/main" id="{ED125281-AF46-4287-A146-F36354589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 descr="ro.png">
              <a:extLst>
                <a:ext uri="{FF2B5EF4-FFF2-40B4-BE49-F238E27FC236}">
                  <a16:creationId xmlns:a16="http://schemas.microsoft.com/office/drawing/2014/main" id="{023C3C08-8275-4C29-AB23-8E66CB5F6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 descr="se.png">
              <a:extLst>
                <a:ext uri="{FF2B5EF4-FFF2-40B4-BE49-F238E27FC236}">
                  <a16:creationId xmlns:a16="http://schemas.microsoft.com/office/drawing/2014/main" id="{04EEA30F-14B9-4A5F-BD21-8D8CB273E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 descr="ch.png">
              <a:extLst>
                <a:ext uri="{FF2B5EF4-FFF2-40B4-BE49-F238E27FC236}">
                  <a16:creationId xmlns:a16="http://schemas.microsoft.com/office/drawing/2014/main" id="{497E142F-4ECA-402A-9EC6-EAF6FA500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 descr="uk.png">
              <a:extLst>
                <a:ext uri="{FF2B5EF4-FFF2-40B4-BE49-F238E27FC236}">
                  <a16:creationId xmlns:a16="http://schemas.microsoft.com/office/drawing/2014/main" id="{389DC824-14ED-4CE6-8596-C8B8033DA9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8205938-FBAB-448E-A36E-960A13B63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F2C81C-3B72-4DC0-B389-65A13D0B8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129" name="Picture 128" descr="ca.png">
              <a:extLst>
                <a:ext uri="{FF2B5EF4-FFF2-40B4-BE49-F238E27FC236}">
                  <a16:creationId xmlns:a16="http://schemas.microsoft.com/office/drawing/2014/main" id="{07A1F02F-1039-46EF-B315-10F9C5B3B3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 descr="si.png">
              <a:extLst>
                <a:ext uri="{FF2B5EF4-FFF2-40B4-BE49-F238E27FC236}">
                  <a16:creationId xmlns:a16="http://schemas.microsoft.com/office/drawing/2014/main" id="{2970BF55-8B1A-4849-82ED-1C44F23F06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3" grpId="0" build="allAtOnce"/>
      <p:bldP spid="44" grpId="0" build="allAtOnce"/>
      <p:bldP spid="45" grpId="0" build="allAtOnce"/>
      <p:bldP spid="10" grpId="0"/>
    </p:bld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E7E9920D-5148-4C5E-AF4F-672E07B42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5600" cy="6858000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lt1">
                  <a:alpha val="60000"/>
                </a:schemeClr>
              </a:solidFill>
            </a:endParaRPr>
          </a:p>
        </p:txBody>
      </p:sp>
      <p:grpSp>
        <p:nvGrpSpPr>
          <p:cNvPr id="4" name="Group 35" hidden="1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3" name="Picture 58">
            <a:extLst>
              <a:ext uri="{FF2B5EF4-FFF2-40B4-BE49-F238E27FC236}">
                <a16:creationId xmlns:a16="http://schemas.microsoft.com/office/drawing/2014/main" id="{FACF339E-D219-4088-BAC1-2C9C82F813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1" name="Text Box 38">
            <a:extLst>
              <a:ext uri="{FF2B5EF4-FFF2-40B4-BE49-F238E27FC236}">
                <a16:creationId xmlns:a16="http://schemas.microsoft.com/office/drawing/2014/main" id="{877F5B03-CBC3-47CB-9BB2-474A78C4A2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E444F-6605-400F-BF7E-C6FB5D4308CE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DA465-76C5-4858-B030-FBB9CA538CD7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>
            <a:extLst>
              <a:ext uri="{FF2B5EF4-FFF2-40B4-BE49-F238E27FC236}">
                <a16:creationId xmlns:a16="http://schemas.microsoft.com/office/drawing/2014/main" id="{75432A0F-AD37-4EDF-A3C9-9129332D7C90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7427908-6F57-478E-989C-9A01BD315A74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90A67E9C-4ADF-4E46-9402-CB21F2D9B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0A343210-5DC7-45D7-B643-27329ABB1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71079EA9-4632-4622-9ADA-EB9A16FA2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46E9CB01-EF94-4C8C-9449-E326FA7BF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582ADEDC-13B4-4B14-9BBA-E93D441E1A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C8BF16D-75B6-4476-8863-A3A188960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6C432699-A984-4F37-9041-ED0088E4B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C3F0650E-3D78-4A41-80FD-3A57D2AF6C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68ED00F6-FF88-47C8-8848-3273F021E1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12B807FB-3494-40E6-BE0F-CF00D83320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D4F427AD-9A26-4D1C-B4BE-8A8A0189B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1B8B05CB-D0D8-4E72-8316-561062C79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2A5D112E-EC83-4D51-9AEF-BF703E63D3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5EB82220-EA85-43A9-9487-F7E2804FF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01524C5B-CDC5-4862-8BEE-F34E3CE42C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656889F2-6EB9-4EAB-AF83-3AFF0182C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4F734333-E4B6-456A-86AF-4528C1075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C49EF0E9-23AB-4CF0-860F-54533ACA9B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5826ADE9-322A-4C95-8E2F-56C7DFCF24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75564A61-1453-47A6-884F-C54F76AC56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51BA05AE-3291-43BA-874E-F6D12004E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43616E35-0DD4-4C9A-84DA-2633C31D6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52852F2-01C3-42D6-BC8C-5FCCFBCA5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7D194E7-78CE-4EDC-9854-F15A109B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 descr="ca.png">
              <a:extLst>
                <a:ext uri="{FF2B5EF4-FFF2-40B4-BE49-F238E27FC236}">
                  <a16:creationId xmlns:a16="http://schemas.microsoft.com/office/drawing/2014/main" id="{3B5C6794-A6E0-423D-898D-273097501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si.png">
              <a:extLst>
                <a:ext uri="{FF2B5EF4-FFF2-40B4-BE49-F238E27FC236}">
                  <a16:creationId xmlns:a16="http://schemas.microsoft.com/office/drawing/2014/main" id="{462EE300-60D6-43F0-80CF-A972CAC380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599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>
            <a:extLst>
              <a:ext uri="{FF2B5EF4-FFF2-40B4-BE49-F238E27FC236}">
                <a16:creationId xmlns:a16="http://schemas.microsoft.com/office/drawing/2014/main" id="{DA6F988C-F9E9-488F-B04A-A6A5E348FB48}"/>
              </a:ext>
            </a:extLst>
          </p:cNvPr>
          <p:cNvSpPr/>
          <p:nvPr userDrawn="1"/>
        </p:nvSpPr>
        <p:spPr>
          <a:xfrm>
            <a:off x="0" y="0"/>
            <a:ext cx="12225338" cy="882193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72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711613-D936-4B0D-87EB-6F0E6CE90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D686FA-69F1-452F-8A03-7EBE0FAE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196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03D16-060D-4760-9512-2863FE01A68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73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26AA14-B9DD-4FF8-8B2B-689FEBBACA1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518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193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E0A18-E398-40EE-9B5C-EFF1AB1879B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4FC899-091E-48CC-B4A2-B442B733582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rgbClr val="003249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A1B071-1AF1-4E5C-847C-81B99F181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859" y="1673225"/>
            <a:ext cx="5804673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US" noProof="0"/>
              <a:t>Click to edit </a:t>
            </a:r>
            <a:r>
              <a:rPr lang="en-GB" noProof="0"/>
              <a:t>Master</a:t>
            </a:r>
            <a:r>
              <a:rPr lang="en-US" noProof="0"/>
              <a:t> text styles</a:t>
            </a:r>
          </a:p>
          <a:p>
            <a:pPr lvl="1"/>
            <a:r>
              <a:rPr lang="en-GB" noProof="0"/>
              <a:t>Second</a:t>
            </a:r>
            <a:r>
              <a:rPr lang="en-US" noProof="0"/>
              <a:t> level</a:t>
            </a:r>
          </a:p>
          <a:p>
            <a:pPr lvl="2"/>
            <a:r>
              <a:rPr lang="en-US" noProof="0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GB" noProof="0"/>
              <a:t>Fourth</a:t>
            </a:r>
            <a:r>
              <a:rPr lang="en-US" noProof="0"/>
              <a:t> level</a:t>
            </a:r>
          </a:p>
          <a:p>
            <a:pPr lvl="4"/>
            <a:r>
              <a:rPr lang="en-GB" noProof="0"/>
              <a:t>Fifth</a:t>
            </a:r>
            <a:r>
              <a:rPr lang="en-US" noProof="0"/>
              <a:t> level</a:t>
            </a:r>
            <a:endParaRPr lang="en-GB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ECB638-90E0-45FF-9E57-2E1BEA99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279" y="1673225"/>
            <a:ext cx="5762854" cy="431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92DEE-E179-466F-A2E3-A937D4BD20B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69D56B-45C7-41CE-AF85-CFBD7346FBE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25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1">
    <p:bg>
      <p:bgPr>
        <a:solidFill>
          <a:srgbClr val="E8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7C54A7-24E4-4E66-907D-44DB138DA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993C77-CBED-4B2B-A114-59C4D8D6CE97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86A34-E450-424B-A07C-89D1870D3D2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00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COLOUR_BG2">
    <p:bg>
      <p:bgPr>
        <a:solidFill>
          <a:srgbClr val="76C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70F7F7-54D2-419E-ACE8-1E2038029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6762"/>
                </a:solidFill>
              </a:defRPr>
            </a:lvl1pPr>
            <a:lvl2pPr>
              <a:defRPr sz="1800">
                <a:solidFill>
                  <a:srgbClr val="006762"/>
                </a:solidFill>
              </a:defRPr>
            </a:lvl2pPr>
            <a:lvl3pPr>
              <a:defRPr sz="1800">
                <a:solidFill>
                  <a:srgbClr val="006762"/>
                </a:solidFill>
              </a:defRPr>
            </a:lvl3pPr>
            <a:lvl4pPr>
              <a:defRPr sz="1800">
                <a:solidFill>
                  <a:srgbClr val="006762"/>
                </a:solidFill>
              </a:defRPr>
            </a:lvl4pPr>
            <a:lvl5pPr>
              <a:defRPr sz="1800">
                <a:solidFill>
                  <a:srgbClr val="006762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E16786-8A3C-4C82-B63C-69D03B24564C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8B05E-06E9-4FF8-9E34-30F8C9AD515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12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3">
    <p:bg>
      <p:bgPr>
        <a:solidFill>
          <a:srgbClr val="F1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0E3E-0D11-4538-8949-D8211CDC6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4FBA6A-9B37-4307-AF0B-2FB195B99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960136"/>
                </a:solidFill>
              </a:defRPr>
            </a:lvl1pPr>
            <a:lvl2pPr>
              <a:defRPr sz="1800">
                <a:solidFill>
                  <a:srgbClr val="960136"/>
                </a:solidFill>
              </a:defRPr>
            </a:lvl2pPr>
            <a:lvl3pPr>
              <a:defRPr sz="1800">
                <a:solidFill>
                  <a:srgbClr val="960136"/>
                </a:solidFill>
              </a:defRPr>
            </a:lvl3pPr>
            <a:lvl4pPr>
              <a:defRPr sz="1800">
                <a:solidFill>
                  <a:srgbClr val="960136"/>
                </a:solidFill>
              </a:defRPr>
            </a:lvl4pPr>
            <a:lvl5pPr>
              <a:defRPr sz="1800">
                <a:solidFill>
                  <a:srgbClr val="960136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935B88-E3A5-4B18-A1DA-E525414B3B3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C6253-9DAC-40B0-A41B-C4BC48EE2683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144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4">
    <p:bg>
      <p:bgPr>
        <a:solidFill>
          <a:srgbClr val="FFC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504A-25CB-4BBC-AA4B-1A27FA922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A75534"/>
                </a:solidFill>
              </a:defRPr>
            </a:lvl1pPr>
            <a:lvl2pPr>
              <a:defRPr sz="1800">
                <a:solidFill>
                  <a:srgbClr val="A75534"/>
                </a:solidFill>
              </a:defRPr>
            </a:lvl2pPr>
            <a:lvl3pPr>
              <a:defRPr sz="1800">
                <a:solidFill>
                  <a:srgbClr val="A75534"/>
                </a:solidFill>
              </a:defRPr>
            </a:lvl3pPr>
            <a:lvl4pPr>
              <a:defRPr sz="1800">
                <a:solidFill>
                  <a:srgbClr val="A75534"/>
                </a:solidFill>
              </a:defRPr>
            </a:lvl4pPr>
            <a:lvl5pPr>
              <a:defRPr sz="1800">
                <a:solidFill>
                  <a:srgbClr val="A75534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C96752-03D4-47C1-AF65-AB9BE9940335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9C38FE-3D95-4F29-9E13-19A29AD5EFC2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69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5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D5E32-67F7-433E-80AC-7E81CA1D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34D9EA-0CED-4E85-B2F0-17341F16C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860" y="882192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1E3378"/>
                </a:solidFill>
              </a:defRPr>
            </a:lvl1pPr>
            <a:lvl2pPr>
              <a:defRPr sz="1800">
                <a:solidFill>
                  <a:srgbClr val="1E3378"/>
                </a:solidFill>
              </a:defRPr>
            </a:lvl2pPr>
            <a:lvl3pPr>
              <a:defRPr sz="1800">
                <a:solidFill>
                  <a:srgbClr val="1E3378"/>
                </a:solidFill>
              </a:defRPr>
            </a:lvl3pPr>
            <a:lvl4pPr>
              <a:defRPr sz="1800">
                <a:solidFill>
                  <a:srgbClr val="1E3378"/>
                </a:solidFill>
              </a:defRPr>
            </a:lvl4pPr>
            <a:lvl5pPr>
              <a:defRPr sz="1800">
                <a:solidFill>
                  <a:srgbClr val="1E3378"/>
                </a:solidFill>
              </a:defRPr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711926-946D-4031-95C0-4DF8DCFCC3F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3F0612-5267-4585-B281-9C491C4E1A3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3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6DC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-369664" y="0"/>
            <a:ext cx="12595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99115" y="2011304"/>
            <a:ext cx="2827109" cy="2819035"/>
          </a:xfrm>
          <a:prstGeom prst="rect">
            <a:avLst/>
          </a:prstGeom>
          <a:solidFill>
            <a:schemeClr val="bg1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99115" y="4524207"/>
            <a:ext cx="2820471" cy="314495"/>
          </a:xfrm>
          <a:prstGeom prst="rect">
            <a:avLst/>
          </a:prstGeom>
        </p:spPr>
        <p:txBody>
          <a:bodyPr vert="horz" lIns="66151" tIns="33076" rIns="66151" bIns="3307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3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99115" y="2041527"/>
            <a:ext cx="2827111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4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99115" y="1740025"/>
            <a:ext cx="2827111" cy="261521"/>
          </a:xfrm>
          <a:prstGeom prst="rect">
            <a:avLst/>
          </a:prstGeom>
        </p:spPr>
        <p:txBody>
          <a:bodyPr vert="horz" lIns="66151" tIns="33076" rIns="66151" bIns="3307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6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6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9115" y="4406774"/>
            <a:ext cx="2827111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500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30738" indent="0">
              <a:buNone/>
              <a:defRPr sz="1447" b="1"/>
            </a:lvl2pPr>
            <a:lvl3pPr marL="661477" indent="0">
              <a:buNone/>
              <a:defRPr sz="1302" b="1"/>
            </a:lvl3pPr>
            <a:lvl4pPr marL="992215" indent="0">
              <a:buNone/>
              <a:defRPr sz="1157" b="1"/>
            </a:lvl4pPr>
            <a:lvl5pPr marL="1322954" indent="0">
              <a:buNone/>
              <a:defRPr sz="1157" b="1"/>
            </a:lvl5pPr>
            <a:lvl6pPr marL="1653692" indent="0">
              <a:buNone/>
              <a:defRPr sz="1157" b="1"/>
            </a:lvl6pPr>
            <a:lvl7pPr marL="1984431" indent="0">
              <a:buNone/>
              <a:defRPr sz="1157" b="1"/>
            </a:lvl7pPr>
            <a:lvl8pPr marL="2315169" indent="0">
              <a:buNone/>
              <a:defRPr sz="1157" b="1"/>
            </a:lvl8pPr>
            <a:lvl9pPr marL="2645908" indent="0">
              <a:buNone/>
              <a:defRPr sz="1157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7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AAC5E67-E08A-4CAC-8F4D-A2D8638C2B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" y="0"/>
            <a:ext cx="12192000" cy="6858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2" y="0"/>
            <a:ext cx="12225339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95828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CC8E513C-B257-4001-A64F-C4F555784E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5813CB-4394-43D3-A6B9-ACE26136B241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E3871-9DD3-4380-BBB0-9E0A8BFDF550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5">
            <a:extLst>
              <a:ext uri="{FF2B5EF4-FFF2-40B4-BE49-F238E27FC236}">
                <a16:creationId xmlns:a16="http://schemas.microsoft.com/office/drawing/2014/main" id="{2361E30E-1C22-46B3-9AB9-AB1BC0D7C989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8D55115-E300-4C62-8FC0-DAF5CC4587A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3A2D3FB7-0663-4332-9E64-0DC29289D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0A5C361A-7075-40D5-869F-425782751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0D1C7D5-3A26-4869-AEA3-70DDF80C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CF74F5E7-A2C6-4826-AFBC-D200DA925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5EDC7AB3-C8D0-43B5-9035-F0BB26415A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0AB0990E-EF38-4425-9535-F6B74B28E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BF694668-1881-4A79-AD88-E8E5B4195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BB5110B-8D3A-4705-BCFA-B52D65B8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7154B8DE-5208-4FCF-AB9A-299AB0F5CD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162F05A1-A316-48C6-9935-55D3B495FF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1B2E26F5-301D-42D0-A317-B17B05D5B6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200B5B1E-8C87-4F65-B18A-D465866DC1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45F8E913-ADAA-4F6D-B1B5-9370575678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81C7432-655F-47F6-91B2-21C548B8F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7143E1FA-0A83-4873-A068-4366C5F68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5B3E3611-4E15-44A5-A374-6BCE70982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B466D96E-C287-4B02-B282-C975268B5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068E19E8-D232-4DFC-90A7-D9D506435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7D0F2267-2EA8-4F1B-893E-28CE0BA354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4F302464-16FF-4BBE-A389-4F91530FA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C5972A17-0E47-44AC-B8A2-72CBDFB19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A32A75CC-4798-4C78-B6AB-7E0C663113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278B9B-6EA0-427B-B7F5-60F3508CF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B64FD23-85E8-41B6-8F60-171F7AF10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0ED49883-395B-456D-ABF8-7E62AFFD00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A3094BC3-9A7C-43C9-8EB6-C7C6167CE2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15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154800"/>
            <a:ext cx="10108800" cy="565200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262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5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79E19F2-F57B-45DE-B862-DD01F0612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-1"/>
            <a:ext cx="12191999" cy="6858001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222000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7EAA3B37-8161-430C-A74C-2E26E270DE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5939" y="6201716"/>
            <a:ext cx="3751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8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800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880B0D-A6A8-4687-98E2-A96E60FA37AA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C1B0E-6D53-4CDD-9145-B0B42CF57C06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>
            <a:extLst>
              <a:ext uri="{FF2B5EF4-FFF2-40B4-BE49-F238E27FC236}">
                <a16:creationId xmlns:a16="http://schemas.microsoft.com/office/drawing/2014/main" id="{3656F8C5-B6A5-414F-86D9-8C977E5C1BBD}"/>
              </a:ext>
            </a:extLst>
          </p:cNvPr>
          <p:cNvPicPr>
            <a:picLocks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24A6F2E-499F-4179-9EC8-ADB2837A33D9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8AC9C86D-B62E-46E9-BE11-C6B19FFD95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D397A8D6-8F60-41F0-BDF0-19A4B3E80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3FCF9C25-908C-44C3-AF65-73E12D9EA6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9D4E5A34-4555-42CA-8BBD-28A87C36E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81596E02-F950-401B-850E-DD0EA9DDD8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CEFAD938-4A60-4058-AA17-BBCB185516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6E250798-541D-4558-827D-109D0FBF4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EE6AC83F-B457-4A80-A60A-C42A44AEE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099580BB-5C78-4224-8D9C-EF3F18086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2F2CD515-2FA0-4F5E-9E50-DC59EADF5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DA8FEC92-4100-4C98-A497-9F861AEDFF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81A00392-BC85-4A0E-85C7-17DC1E9DF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5A547A21-19AB-46CD-AFFF-520C4E3E8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4F704F76-5224-4450-8C28-A921944A8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21498D78-44A1-4191-A9BF-C5F6E89057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22F5459F-0785-4698-81BD-DD7DA33A4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A80FE92C-07C7-48C1-BA48-1EB1EF862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7326B5E7-9B76-4BC4-B0C8-8201F33802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41E63BF8-F679-4BEB-A9B3-1D6A8DAD37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1558586F-3FF4-42C8-8E98-099FD5D15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93AA7F26-FDD2-4EED-8632-A7AAD3D26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E89CE908-9120-403F-90E7-1F438A222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63647C2-3C37-4A97-B159-5CC270498C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28E392-263C-4544-A45B-6B9213A57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C6E614C2-34A4-4FC0-8838-D859B77E7C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85B20524-2426-421B-BEE2-91AF74671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6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 hidden="1">
            <a:extLst>
              <a:ext uri="{FF2B5EF4-FFF2-40B4-BE49-F238E27FC236}">
                <a16:creationId xmlns:a16="http://schemas.microsoft.com/office/drawing/2014/main" id="{978F2107-068F-4327-9136-6EB3073A4403}"/>
              </a:ext>
            </a:extLst>
          </p:cNvPr>
          <p:cNvGrpSpPr/>
          <p:nvPr userDrawn="1"/>
        </p:nvGrpSpPr>
        <p:grpSpPr>
          <a:xfrm>
            <a:off x="443470" y="3456849"/>
            <a:ext cx="11852806" cy="2970388"/>
            <a:chOff x="442260" y="3600153"/>
            <a:chExt cx="11820483" cy="2970388"/>
          </a:xfrm>
        </p:grpSpPr>
        <p:cxnSp>
          <p:nvCxnSpPr>
            <p:cNvPr id="7" name="Straight Connector 38">
              <a:extLst>
                <a:ext uri="{FF2B5EF4-FFF2-40B4-BE49-F238E27FC236}">
                  <a16:creationId xmlns:a16="http://schemas.microsoft.com/office/drawing/2014/main" id="{B5909EFF-FFE7-4DCA-BB35-2930538F8575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9">
              <a:extLst>
                <a:ext uri="{FF2B5EF4-FFF2-40B4-BE49-F238E27FC236}">
                  <a16:creationId xmlns:a16="http://schemas.microsoft.com/office/drawing/2014/main" id="{BBF66BD5-8EBB-4321-AEA7-778A769BCD0F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0">
              <a:extLst>
                <a:ext uri="{FF2B5EF4-FFF2-40B4-BE49-F238E27FC236}">
                  <a16:creationId xmlns:a16="http://schemas.microsoft.com/office/drawing/2014/main" id="{B6105F55-6F73-4EAC-A6FE-341C1EDD082D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231C4A1D-0D18-4C45-8CD2-9B482D211697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887B699A-26D9-4993-847C-C919922EE7EC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861B340-F5C1-4BA1-BA98-8D650473066B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>
              <a:extLst>
                <a:ext uri="{FF2B5EF4-FFF2-40B4-BE49-F238E27FC236}">
                  <a16:creationId xmlns:a16="http://schemas.microsoft.com/office/drawing/2014/main" id="{C3568F9F-131F-4452-A304-F5E5399BCD8C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5">
              <a:extLst>
                <a:ext uri="{FF2B5EF4-FFF2-40B4-BE49-F238E27FC236}">
                  <a16:creationId xmlns:a16="http://schemas.microsoft.com/office/drawing/2014/main" id="{CF836D01-B716-45B7-86B0-7412F0310BC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>
              <a:extLst>
                <a:ext uri="{FF2B5EF4-FFF2-40B4-BE49-F238E27FC236}">
                  <a16:creationId xmlns:a16="http://schemas.microsoft.com/office/drawing/2014/main" id="{456D7560-3022-407D-A56A-387D1CF7CBBE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C7A0A529-063D-45DD-8385-C74DBDC59E7E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931E34D-B55F-40AD-83AF-7163B7D714F7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5C0AB43-36CD-4E1C-BBD6-F6E40C7E2D07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78CD91FC-28C9-4AC7-87D2-3236ADA79432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43CC5094-48A5-4786-A10E-9CE8FDA8F34F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B1CF75A4-9F1F-48F6-AFDA-C7897F2C1B55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D8B3EC32-3BCC-4CF3-A8AB-D5695C387FB1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4">
              <a:extLst>
                <a:ext uri="{FF2B5EF4-FFF2-40B4-BE49-F238E27FC236}">
                  <a16:creationId xmlns:a16="http://schemas.microsoft.com/office/drawing/2014/main" id="{646D2636-826F-4188-AECD-8E9F547C330E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D5190618-4665-4F2E-8844-020AD30239F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E501E497-7672-440E-967B-911C1D6B4B10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7">
              <a:extLst>
                <a:ext uri="{FF2B5EF4-FFF2-40B4-BE49-F238E27FC236}">
                  <a16:creationId xmlns:a16="http://schemas.microsoft.com/office/drawing/2014/main" id="{8A688C29-83E0-4CC9-A8C5-B6B30A57710C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>
              <a:extLst>
                <a:ext uri="{FF2B5EF4-FFF2-40B4-BE49-F238E27FC236}">
                  <a16:creationId xmlns:a16="http://schemas.microsoft.com/office/drawing/2014/main" id="{8D3348AE-2C08-472A-92E4-12BF79B738D1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9">
              <a:extLst>
                <a:ext uri="{FF2B5EF4-FFF2-40B4-BE49-F238E27FC236}">
                  <a16:creationId xmlns:a16="http://schemas.microsoft.com/office/drawing/2014/main" id="{D93531AE-9D57-49CA-BC46-F7384685F786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0">
              <a:extLst>
                <a:ext uri="{FF2B5EF4-FFF2-40B4-BE49-F238E27FC236}">
                  <a16:creationId xmlns:a16="http://schemas.microsoft.com/office/drawing/2014/main" id="{6130565B-76F2-434C-8896-54E337D6B462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1">
              <a:extLst>
                <a:ext uri="{FF2B5EF4-FFF2-40B4-BE49-F238E27FC236}">
                  <a16:creationId xmlns:a16="http://schemas.microsoft.com/office/drawing/2014/main" id="{A0D45B84-40CC-46CF-ACE4-C3A1732817B3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7A283E-2E94-448F-92E5-2474B2498001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7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CCAE-5E68-40B7-96F4-1867CB3C2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F74DFCCB-83DE-47F4-9FF3-8FAEE5BF92D8}"/>
              </a:ext>
            </a:extLst>
          </p:cNvPr>
          <p:cNvGraphicFramePr/>
          <p:nvPr userDrawn="1"/>
        </p:nvGraphicFramePr>
        <p:xfrm>
          <a:off x="279036" y="1321782"/>
          <a:ext cx="11656060" cy="4623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2">
            <a:extLst>
              <a:ext uri="{FF2B5EF4-FFF2-40B4-BE49-F238E27FC236}">
                <a16:creationId xmlns:a16="http://schemas.microsoft.com/office/drawing/2014/main" id="{1D3688BC-A29F-4FC4-A11A-398FE4188E1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76204199"/>
              </p:ext>
            </p:extLst>
          </p:nvPr>
        </p:nvGraphicFramePr>
        <p:xfrm>
          <a:off x="278274" y="1348840"/>
          <a:ext cx="11624275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F5593-453E-4297-89C3-AF572A2F008F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Graphic spid="6" grpId="0">
        <p:bldSub>
          <a:bldChart bld="category"/>
        </p:bldSub>
      </p:bldGraphic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B31BE-8F00-4FD0-B83D-49F14B7A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ACF06B11-18F4-4720-A183-165C1FB85F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26873"/>
              </p:ext>
            </p:extLst>
          </p:nvPr>
        </p:nvGraphicFramePr>
        <p:xfrm>
          <a:off x="279036" y="1219353"/>
          <a:ext cx="11656060" cy="473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5BBD0-4E77-4901-8F9B-5C34F6E0468A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5" name="Rectangle 36" hidden="1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6" name="Group 37" hidden="1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47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>
            <a:extLst>
              <a:ext uri="{FF2B5EF4-FFF2-40B4-BE49-F238E27FC236}">
                <a16:creationId xmlns:a16="http://schemas.microsoft.com/office/drawing/2014/main" id="{15C1165B-50AC-46F5-B945-37FE6AF1F392}"/>
              </a:ext>
            </a:extLst>
          </p:cNvPr>
          <p:cNvGrpSpPr/>
          <p:nvPr userDrawn="1"/>
        </p:nvGrpSpPr>
        <p:grpSpPr>
          <a:xfrm>
            <a:off x="-6583" y="-3"/>
            <a:ext cx="12302859" cy="6858003"/>
            <a:chOff x="-6566" y="-2"/>
            <a:chExt cx="12269309" cy="6858002"/>
          </a:xfrm>
        </p:grpSpPr>
        <p:sp>
          <p:nvSpPr>
            <p:cNvPr id="6" name="Rectangle 36" hidden="1">
              <a:extLst>
                <a:ext uri="{FF2B5EF4-FFF2-40B4-BE49-F238E27FC236}">
                  <a16:creationId xmlns:a16="http://schemas.microsoft.com/office/drawing/2014/main" id="{EA24BE63-1E38-4FA8-B27E-7568D000D456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02"/>
            </a:p>
          </p:txBody>
        </p:sp>
        <p:grpSp>
          <p:nvGrpSpPr>
            <p:cNvPr id="7" name="Group 37" hidden="1">
              <a:extLst>
                <a:ext uri="{FF2B5EF4-FFF2-40B4-BE49-F238E27FC236}">
                  <a16:creationId xmlns:a16="http://schemas.microsoft.com/office/drawing/2014/main" id="{D4DAB8E7-6AD7-4E3B-87D7-9C92D704A0D5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8" name="Straight Connector 38">
                <a:extLst>
                  <a:ext uri="{FF2B5EF4-FFF2-40B4-BE49-F238E27FC236}">
                    <a16:creationId xmlns:a16="http://schemas.microsoft.com/office/drawing/2014/main" id="{0F24E6D8-B4AC-477C-A584-BF9803AD059A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9">
                <a:extLst>
                  <a:ext uri="{FF2B5EF4-FFF2-40B4-BE49-F238E27FC236}">
                    <a16:creationId xmlns:a16="http://schemas.microsoft.com/office/drawing/2014/main" id="{2AFEE107-23D8-49B8-B87B-287A589B06A3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0">
                <a:extLst>
                  <a:ext uri="{FF2B5EF4-FFF2-40B4-BE49-F238E27FC236}">
                    <a16:creationId xmlns:a16="http://schemas.microsoft.com/office/drawing/2014/main" id="{FC46F22B-8D16-44B9-B078-5202FAD5506C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1">
                <a:extLst>
                  <a:ext uri="{FF2B5EF4-FFF2-40B4-BE49-F238E27FC236}">
                    <a16:creationId xmlns:a16="http://schemas.microsoft.com/office/drawing/2014/main" id="{84F40097-447D-4345-A231-8E06B5113DAF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2">
                <a:extLst>
                  <a:ext uri="{FF2B5EF4-FFF2-40B4-BE49-F238E27FC236}">
                    <a16:creationId xmlns:a16="http://schemas.microsoft.com/office/drawing/2014/main" id="{42254BF6-C2FE-484E-B8E5-A5FB6CAE68DA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3">
                <a:extLst>
                  <a:ext uri="{FF2B5EF4-FFF2-40B4-BE49-F238E27FC236}">
                    <a16:creationId xmlns:a16="http://schemas.microsoft.com/office/drawing/2014/main" id="{E5B7F90F-FC2C-4515-8D32-89F631EBA147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4">
                <a:extLst>
                  <a:ext uri="{FF2B5EF4-FFF2-40B4-BE49-F238E27FC236}">
                    <a16:creationId xmlns:a16="http://schemas.microsoft.com/office/drawing/2014/main" id="{E99345B2-5577-4798-8DBC-A8040E1C170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5">
                <a:extLst>
                  <a:ext uri="{FF2B5EF4-FFF2-40B4-BE49-F238E27FC236}">
                    <a16:creationId xmlns:a16="http://schemas.microsoft.com/office/drawing/2014/main" id="{F327189C-9AB2-4BE4-BEFF-13F4E1778D06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6">
                <a:extLst>
                  <a:ext uri="{FF2B5EF4-FFF2-40B4-BE49-F238E27FC236}">
                    <a16:creationId xmlns:a16="http://schemas.microsoft.com/office/drawing/2014/main" id="{7F11114A-60DF-4358-A694-BB4FEEA2A6C7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7">
                <a:extLst>
                  <a:ext uri="{FF2B5EF4-FFF2-40B4-BE49-F238E27FC236}">
                    <a16:creationId xmlns:a16="http://schemas.microsoft.com/office/drawing/2014/main" id="{A23FCE7B-565B-4C89-BB57-1638682A4280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8">
                <a:extLst>
                  <a:ext uri="{FF2B5EF4-FFF2-40B4-BE49-F238E27FC236}">
                    <a16:creationId xmlns:a16="http://schemas.microsoft.com/office/drawing/2014/main" id="{0E2613AD-9079-429A-BC7D-F00A04FEFC8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9">
                <a:extLst>
                  <a:ext uri="{FF2B5EF4-FFF2-40B4-BE49-F238E27FC236}">
                    <a16:creationId xmlns:a16="http://schemas.microsoft.com/office/drawing/2014/main" id="{D8432CDA-98D7-4A05-A0F3-EDA2D11BC74F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0">
                <a:extLst>
                  <a:ext uri="{FF2B5EF4-FFF2-40B4-BE49-F238E27FC236}">
                    <a16:creationId xmlns:a16="http://schemas.microsoft.com/office/drawing/2014/main" id="{9E761685-9937-4475-8FEE-7B969A517733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1">
                <a:extLst>
                  <a:ext uri="{FF2B5EF4-FFF2-40B4-BE49-F238E27FC236}">
                    <a16:creationId xmlns:a16="http://schemas.microsoft.com/office/drawing/2014/main" id="{504C3711-C622-42DC-9899-B3858E082F8D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2">
                <a:extLst>
                  <a:ext uri="{FF2B5EF4-FFF2-40B4-BE49-F238E27FC236}">
                    <a16:creationId xmlns:a16="http://schemas.microsoft.com/office/drawing/2014/main" id="{1A83ECB3-AA6D-4F83-A917-59F1F3CAF53A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3">
                <a:extLst>
                  <a:ext uri="{FF2B5EF4-FFF2-40B4-BE49-F238E27FC236}">
                    <a16:creationId xmlns:a16="http://schemas.microsoft.com/office/drawing/2014/main" id="{3375B322-614F-48CD-9559-DDABC5D9313C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4">
                <a:extLst>
                  <a:ext uri="{FF2B5EF4-FFF2-40B4-BE49-F238E27FC236}">
                    <a16:creationId xmlns:a16="http://schemas.microsoft.com/office/drawing/2014/main" id="{B19264DC-7279-4EAE-9B3E-6C1ADC0DB8DF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5">
                <a:extLst>
                  <a:ext uri="{FF2B5EF4-FFF2-40B4-BE49-F238E27FC236}">
                    <a16:creationId xmlns:a16="http://schemas.microsoft.com/office/drawing/2014/main" id="{785CCA65-BECC-4A15-B2F7-9CCF558B8165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6">
                <a:extLst>
                  <a:ext uri="{FF2B5EF4-FFF2-40B4-BE49-F238E27FC236}">
                    <a16:creationId xmlns:a16="http://schemas.microsoft.com/office/drawing/2014/main" id="{7CC1776D-4ADE-4C0C-965F-79108AEEF1BC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7">
                <a:extLst>
                  <a:ext uri="{FF2B5EF4-FFF2-40B4-BE49-F238E27FC236}">
                    <a16:creationId xmlns:a16="http://schemas.microsoft.com/office/drawing/2014/main" id="{B55C28CF-9862-488A-8C81-3050036A705D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8">
                <a:extLst>
                  <a:ext uri="{FF2B5EF4-FFF2-40B4-BE49-F238E27FC236}">
                    <a16:creationId xmlns:a16="http://schemas.microsoft.com/office/drawing/2014/main" id="{21D5562D-7135-49BA-B33A-8426A8A0AD75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9">
                <a:extLst>
                  <a:ext uri="{FF2B5EF4-FFF2-40B4-BE49-F238E27FC236}">
                    <a16:creationId xmlns:a16="http://schemas.microsoft.com/office/drawing/2014/main" id="{F39A28E8-9029-4984-AFC2-3FD4EEC51BA7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0">
                <a:extLst>
                  <a:ext uri="{FF2B5EF4-FFF2-40B4-BE49-F238E27FC236}">
                    <a16:creationId xmlns:a16="http://schemas.microsoft.com/office/drawing/2014/main" id="{15D4F68C-30B2-45C2-BDD1-B6EBEE511F2B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61">
                <a:extLst>
                  <a:ext uri="{FF2B5EF4-FFF2-40B4-BE49-F238E27FC236}">
                    <a16:creationId xmlns:a16="http://schemas.microsoft.com/office/drawing/2014/main" id="{051ED23E-8584-4999-8EC5-84277C9290D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A4DDCC-9F42-4948-9645-E86435B9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6FD5EE-114E-4722-B4F2-F97B4E5B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0" y="882000"/>
            <a:ext cx="11764800" cy="5328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4415C-3223-40AA-9C39-316146802F95}"/>
              </a:ext>
            </a:extLst>
          </p:cNvPr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9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9" Type="http://schemas.openxmlformats.org/officeDocument/2006/relationships/image" Target="../media/image21.png"/><Relationship Id="rId21" Type="http://schemas.openxmlformats.org/officeDocument/2006/relationships/image" Target="../media/image3.png"/><Relationship Id="rId34" Type="http://schemas.openxmlformats.org/officeDocument/2006/relationships/image" Target="../media/image16.png"/><Relationship Id="rId42" Type="http://schemas.openxmlformats.org/officeDocument/2006/relationships/image" Target="../media/image24.png"/><Relationship Id="rId47" Type="http://schemas.openxmlformats.org/officeDocument/2006/relationships/image" Target="../media/image29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image" Target="../media/image22.png"/><Relationship Id="rId45" Type="http://schemas.openxmlformats.org/officeDocument/2006/relationships/image" Target="../media/image27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31" Type="http://schemas.openxmlformats.org/officeDocument/2006/relationships/image" Target="../media/image13.png"/><Relationship Id="rId44" Type="http://schemas.openxmlformats.org/officeDocument/2006/relationships/image" Target="../media/image2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image" Target="../media/image2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46" Type="http://schemas.openxmlformats.org/officeDocument/2006/relationships/image" Target="../media/image28.png"/><Relationship Id="rId20" Type="http://schemas.openxmlformats.org/officeDocument/2006/relationships/image" Target="../media/image2.png"/><Relationship Id="rId41" Type="http://schemas.openxmlformats.org/officeDocument/2006/relationships/image" Target="../media/image2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emf"/><Relationship Id="rId40" Type="http://schemas.openxmlformats.org/officeDocument/2006/relationships/image" Target="../media/image37.png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35" hidden="1">
            <a:extLst>
              <a:ext uri="{FF2B5EF4-FFF2-40B4-BE49-F238E27FC236}">
                <a16:creationId xmlns:a16="http://schemas.microsoft.com/office/drawing/2014/main" id="{C995CFAD-3BA1-4EC9-867D-60423D76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5338" cy="6858000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F152A04D-5063-4E95-9CB5-5C50E37A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39" name="Text Box 34"/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71E5B5-6921-4FB2-A9C4-9C2A029FF0B3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294C493E-467F-427F-AD20-6EDFB99CC1EE}"/>
              </a:ext>
            </a:extLst>
          </p:cNvPr>
          <p:cNvPicPr>
            <a:picLocks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DBC1C78-934E-43C3-89A2-D550E7103D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42" name="Picture 41" descr="de.png">
              <a:extLst>
                <a:ext uri="{FF2B5EF4-FFF2-40B4-BE49-F238E27FC236}">
                  <a16:creationId xmlns:a16="http://schemas.microsoft.com/office/drawing/2014/main" id="{EB8F1C84-37D6-401E-BC13-47D69E166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at.png">
              <a:extLst>
                <a:ext uri="{FF2B5EF4-FFF2-40B4-BE49-F238E27FC236}">
                  <a16:creationId xmlns:a16="http://schemas.microsoft.com/office/drawing/2014/main" id="{9E5B3B25-88B7-4D25-8E48-FD93CF322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be.png">
              <a:extLst>
                <a:ext uri="{FF2B5EF4-FFF2-40B4-BE49-F238E27FC236}">
                  <a16:creationId xmlns:a16="http://schemas.microsoft.com/office/drawing/2014/main" id="{F9ADA7A6-E4C2-4FFC-9DF9-7486778AFB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dk.png">
              <a:extLst>
                <a:ext uri="{FF2B5EF4-FFF2-40B4-BE49-F238E27FC236}">
                  <a16:creationId xmlns:a16="http://schemas.microsoft.com/office/drawing/2014/main" id="{E6FE5C20-6CA3-45B2-BE76-AF0536C5D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>
              <a:extLst>
                <a:ext uri="{FF2B5EF4-FFF2-40B4-BE49-F238E27FC236}">
                  <a16:creationId xmlns:a16="http://schemas.microsoft.com/office/drawing/2014/main" id="{3C76DCA5-C7FF-42A4-A5EC-3D486B98CF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e.png">
              <a:extLst>
                <a:ext uri="{FF2B5EF4-FFF2-40B4-BE49-F238E27FC236}">
                  <a16:creationId xmlns:a16="http://schemas.microsoft.com/office/drawing/2014/main" id="{67BE5334-F874-41E6-ADEC-17A46646B6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i.png">
              <a:extLst>
                <a:ext uri="{FF2B5EF4-FFF2-40B4-BE49-F238E27FC236}">
                  <a16:creationId xmlns:a16="http://schemas.microsoft.com/office/drawing/2014/main" id="{96DE196B-D297-478F-8ABE-827D9EE668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r.png">
              <a:extLst>
                <a:ext uri="{FF2B5EF4-FFF2-40B4-BE49-F238E27FC236}">
                  <a16:creationId xmlns:a16="http://schemas.microsoft.com/office/drawing/2014/main" id="{B75A5595-F575-42C9-B6CB-179DF057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gr.png">
              <a:extLst>
                <a:ext uri="{FF2B5EF4-FFF2-40B4-BE49-F238E27FC236}">
                  <a16:creationId xmlns:a16="http://schemas.microsoft.com/office/drawing/2014/main" id="{486E8D73-8313-4F6B-8D4F-C110D7101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hu.png">
              <a:extLst>
                <a:ext uri="{FF2B5EF4-FFF2-40B4-BE49-F238E27FC236}">
                  <a16:creationId xmlns:a16="http://schemas.microsoft.com/office/drawing/2014/main" id="{12F2BB1E-E3C4-4ED9-93D3-737198912F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e.png">
              <a:extLst>
                <a:ext uri="{FF2B5EF4-FFF2-40B4-BE49-F238E27FC236}">
                  <a16:creationId xmlns:a16="http://schemas.microsoft.com/office/drawing/2014/main" id="{B68C00F5-1368-4165-8949-50D506E17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t.png">
              <a:extLst>
                <a:ext uri="{FF2B5EF4-FFF2-40B4-BE49-F238E27FC236}">
                  <a16:creationId xmlns:a16="http://schemas.microsoft.com/office/drawing/2014/main" id="{25BCE126-5E8C-4690-B1ED-004913E17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lu.png">
              <a:extLst>
                <a:ext uri="{FF2B5EF4-FFF2-40B4-BE49-F238E27FC236}">
                  <a16:creationId xmlns:a16="http://schemas.microsoft.com/office/drawing/2014/main" id="{58D0ED07-7F74-413B-A18C-DB25C51AB0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>
              <a:extLst>
                <a:ext uri="{FF2B5EF4-FFF2-40B4-BE49-F238E27FC236}">
                  <a16:creationId xmlns:a16="http://schemas.microsoft.com/office/drawing/2014/main" id="{65B7D5EF-360A-42AC-8BB1-B0FF1117B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l.png">
              <a:extLst>
                <a:ext uri="{FF2B5EF4-FFF2-40B4-BE49-F238E27FC236}">
                  <a16:creationId xmlns:a16="http://schemas.microsoft.com/office/drawing/2014/main" id="{D4AD2F50-61D0-47CA-9ADF-6583E0C84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l.png">
              <a:extLst>
                <a:ext uri="{FF2B5EF4-FFF2-40B4-BE49-F238E27FC236}">
                  <a16:creationId xmlns:a16="http://schemas.microsoft.com/office/drawing/2014/main" id="{A9B48F1B-D107-417E-980A-D6C1C64E7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t.png">
              <a:extLst>
                <a:ext uri="{FF2B5EF4-FFF2-40B4-BE49-F238E27FC236}">
                  <a16:creationId xmlns:a16="http://schemas.microsoft.com/office/drawing/2014/main" id="{9CEA4591-D55A-4025-A678-8C4ECBB97B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cz.png">
              <a:extLst>
                <a:ext uri="{FF2B5EF4-FFF2-40B4-BE49-F238E27FC236}">
                  <a16:creationId xmlns:a16="http://schemas.microsoft.com/office/drawing/2014/main" id="{7D8F2DA6-0647-4919-95BA-9F6669F83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ro.png">
              <a:extLst>
                <a:ext uri="{FF2B5EF4-FFF2-40B4-BE49-F238E27FC236}">
                  <a16:creationId xmlns:a16="http://schemas.microsoft.com/office/drawing/2014/main" id="{FD11455B-1B2F-45A3-B1D3-55F4FDF87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e.png">
              <a:extLst>
                <a:ext uri="{FF2B5EF4-FFF2-40B4-BE49-F238E27FC236}">
                  <a16:creationId xmlns:a16="http://schemas.microsoft.com/office/drawing/2014/main" id="{4B9B344B-0E41-494D-9021-AD5B0EBD5E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ch.png">
              <a:extLst>
                <a:ext uri="{FF2B5EF4-FFF2-40B4-BE49-F238E27FC236}">
                  <a16:creationId xmlns:a16="http://schemas.microsoft.com/office/drawing/2014/main" id="{9BD6834F-A842-4175-A460-F10D56E53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99A6F9E2-D58A-4C18-856C-38DABB5F4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F428B08-5DE9-416A-AC94-97FEC5074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F0C5BF6-0A56-43E8-B702-DD00D2018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3" name="Picture 92" descr="ca.png">
              <a:extLst>
                <a:ext uri="{FF2B5EF4-FFF2-40B4-BE49-F238E27FC236}">
                  <a16:creationId xmlns:a16="http://schemas.microsoft.com/office/drawing/2014/main" id="{3499BC2D-CC69-4106-BA9D-0FBE057E7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3" descr="si.png">
              <a:extLst>
                <a:ext uri="{FF2B5EF4-FFF2-40B4-BE49-F238E27FC236}">
                  <a16:creationId xmlns:a16="http://schemas.microsoft.com/office/drawing/2014/main" id="{ED3EFE3E-366C-4F59-867B-601A94FA85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45" r:id="rId2"/>
    <p:sldLayoutId id="2147483974" r:id="rId3"/>
    <p:sldLayoutId id="2147483975" r:id="rId4"/>
    <p:sldLayoutId id="2147483973" r:id="rId5"/>
    <p:sldLayoutId id="2147483930" r:id="rId6"/>
    <p:sldLayoutId id="2147483931" r:id="rId7"/>
    <p:sldLayoutId id="2147483932" r:id="rId8"/>
    <p:sldLayoutId id="2147483933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6" r:id="rId15"/>
    <p:sldLayoutId id="2147483947" r:id="rId16"/>
    <p:sldLayoutId id="2147483977" r:id="rId1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eaLnBrk="1" fontAlgn="base" hangingPunct="1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8132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5777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3421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510661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800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661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6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09A9530-2671-487F-A9F5-FDB35D172B87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00" y="6584400"/>
            <a:ext cx="1638000" cy="104400"/>
          </a:xfrm>
          <a:prstGeom prst="rect">
            <a:avLst/>
          </a:prstGeom>
        </p:spPr>
      </p:pic>
      <p:sp>
        <p:nvSpPr>
          <p:cNvPr id="3" name="Text Box 34">
            <a:extLst>
              <a:ext uri="{FF2B5EF4-FFF2-40B4-BE49-F238E27FC236}">
                <a16:creationId xmlns:a16="http://schemas.microsoft.com/office/drawing/2014/main" id="{174566EC-B884-414A-9831-F2C2C01CAF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8673324-7E47-2849-ABFE-CFCE92418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6E905FD-56C1-4FF6-A433-C72EFE86E9E9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22971"/>
            <a:ext cx="11736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70629-6E40-4C2A-9562-62552F996A42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6" name="Picture 65" descr="de.png">
              <a:extLst>
                <a:ext uri="{FF2B5EF4-FFF2-40B4-BE49-F238E27FC236}">
                  <a16:creationId xmlns:a16="http://schemas.microsoft.com/office/drawing/2014/main" id="{AC39C2E0-A471-4AE8-B1E5-E64A4C526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at.png">
              <a:extLst>
                <a:ext uri="{FF2B5EF4-FFF2-40B4-BE49-F238E27FC236}">
                  <a16:creationId xmlns:a16="http://schemas.microsoft.com/office/drawing/2014/main" id="{861CCCF3-6639-4ED2-8797-1EB078D8A4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be.png">
              <a:extLst>
                <a:ext uri="{FF2B5EF4-FFF2-40B4-BE49-F238E27FC236}">
                  <a16:creationId xmlns:a16="http://schemas.microsoft.com/office/drawing/2014/main" id="{95890E6A-90CA-4AA2-96DC-BAE81A00D2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k.png">
              <a:extLst>
                <a:ext uri="{FF2B5EF4-FFF2-40B4-BE49-F238E27FC236}">
                  <a16:creationId xmlns:a16="http://schemas.microsoft.com/office/drawing/2014/main" id="{FE3314EC-1827-4B33-BDD4-CBAA4973E9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es.png">
              <a:extLst>
                <a:ext uri="{FF2B5EF4-FFF2-40B4-BE49-F238E27FC236}">
                  <a16:creationId xmlns:a16="http://schemas.microsoft.com/office/drawing/2014/main" id="{2CF6049A-BC36-41DD-80A5-03F5A59908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>
              <a:extLst>
                <a:ext uri="{FF2B5EF4-FFF2-40B4-BE49-F238E27FC236}">
                  <a16:creationId xmlns:a16="http://schemas.microsoft.com/office/drawing/2014/main" id="{971096F2-4BC9-45C9-B67B-60BC8E9BC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fi.png">
              <a:extLst>
                <a:ext uri="{FF2B5EF4-FFF2-40B4-BE49-F238E27FC236}">
                  <a16:creationId xmlns:a16="http://schemas.microsoft.com/office/drawing/2014/main" id="{DF2D478F-7021-4595-8876-27E2211A1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r.png">
              <a:extLst>
                <a:ext uri="{FF2B5EF4-FFF2-40B4-BE49-F238E27FC236}">
                  <a16:creationId xmlns:a16="http://schemas.microsoft.com/office/drawing/2014/main" id="{AC5814F0-CF04-4E51-A909-084543E5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gr.png">
              <a:extLst>
                <a:ext uri="{FF2B5EF4-FFF2-40B4-BE49-F238E27FC236}">
                  <a16:creationId xmlns:a16="http://schemas.microsoft.com/office/drawing/2014/main" id="{B88F5E1C-84A9-47A6-92CD-774A083097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hu.png">
              <a:extLst>
                <a:ext uri="{FF2B5EF4-FFF2-40B4-BE49-F238E27FC236}">
                  <a16:creationId xmlns:a16="http://schemas.microsoft.com/office/drawing/2014/main" id="{695B3ADD-A8CF-42CB-8096-9952EF128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ie.png">
              <a:extLst>
                <a:ext uri="{FF2B5EF4-FFF2-40B4-BE49-F238E27FC236}">
                  <a16:creationId xmlns:a16="http://schemas.microsoft.com/office/drawing/2014/main" id="{8057D8CE-27C1-41FB-AD1F-34607BCBF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t.png">
              <a:extLst>
                <a:ext uri="{FF2B5EF4-FFF2-40B4-BE49-F238E27FC236}">
                  <a16:creationId xmlns:a16="http://schemas.microsoft.com/office/drawing/2014/main" id="{55229DEA-4E84-43DE-BB3C-4D2E24ECF9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lu.png">
              <a:extLst>
                <a:ext uri="{FF2B5EF4-FFF2-40B4-BE49-F238E27FC236}">
                  <a16:creationId xmlns:a16="http://schemas.microsoft.com/office/drawing/2014/main" id="{98452D35-6DFA-4CC2-A965-846AE967F3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no.png">
              <a:extLst>
                <a:ext uri="{FF2B5EF4-FFF2-40B4-BE49-F238E27FC236}">
                  <a16:creationId xmlns:a16="http://schemas.microsoft.com/office/drawing/2014/main" id="{6AF13E72-4447-4F5F-992B-1117D26BC4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>
              <a:extLst>
                <a:ext uri="{FF2B5EF4-FFF2-40B4-BE49-F238E27FC236}">
                  <a16:creationId xmlns:a16="http://schemas.microsoft.com/office/drawing/2014/main" id="{A3102C04-D9D7-4CF2-8406-44F0763A28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pl.png">
              <a:extLst>
                <a:ext uri="{FF2B5EF4-FFF2-40B4-BE49-F238E27FC236}">
                  <a16:creationId xmlns:a16="http://schemas.microsoft.com/office/drawing/2014/main" id="{4F7A2438-6191-4EB7-AE68-FB12B31F0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t.png">
              <a:extLst>
                <a:ext uri="{FF2B5EF4-FFF2-40B4-BE49-F238E27FC236}">
                  <a16:creationId xmlns:a16="http://schemas.microsoft.com/office/drawing/2014/main" id="{C91FDA7D-B639-4654-AADF-26BB9B68D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cz.png">
              <a:extLst>
                <a:ext uri="{FF2B5EF4-FFF2-40B4-BE49-F238E27FC236}">
                  <a16:creationId xmlns:a16="http://schemas.microsoft.com/office/drawing/2014/main" id="{D33C55F3-CA1A-4084-8F9C-B0264B7E1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>
              <a:extLst>
                <a:ext uri="{FF2B5EF4-FFF2-40B4-BE49-F238E27FC236}">
                  <a16:creationId xmlns:a16="http://schemas.microsoft.com/office/drawing/2014/main" id="{F2C7AF9D-DA22-430F-BC77-DC5169E47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>
              <a:extLst>
                <a:ext uri="{FF2B5EF4-FFF2-40B4-BE49-F238E27FC236}">
                  <a16:creationId xmlns:a16="http://schemas.microsoft.com/office/drawing/2014/main" id="{6B318759-EE6E-4114-9D5D-81DC9DFA1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ch.png">
              <a:extLst>
                <a:ext uri="{FF2B5EF4-FFF2-40B4-BE49-F238E27FC236}">
                  <a16:creationId xmlns:a16="http://schemas.microsoft.com/office/drawing/2014/main" id="{F285EA44-5830-4EDF-9D3B-5C571B78C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uk.png">
              <a:extLst>
                <a:ext uri="{FF2B5EF4-FFF2-40B4-BE49-F238E27FC236}">
                  <a16:creationId xmlns:a16="http://schemas.microsoft.com/office/drawing/2014/main" id="{6CE3BF66-9D13-4147-9AE9-ABA7BD37D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9D2F9D0-1962-4CC5-AEF2-5798DD990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9E0A098-24EC-482E-96E9-0D61FC3D4E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0" name="Picture 89" descr="ca.png">
              <a:extLst>
                <a:ext uri="{FF2B5EF4-FFF2-40B4-BE49-F238E27FC236}">
                  <a16:creationId xmlns:a16="http://schemas.microsoft.com/office/drawing/2014/main" id="{178C0134-A8D4-4B6C-8794-EF08966095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66A1E550-3CF2-439F-BF25-A29776B2C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79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1010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600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7" name="Text Box DG">
            <a:extLst>
              <a:ext uri="{FF2B5EF4-FFF2-40B4-BE49-F238E27FC236}">
                <a16:creationId xmlns:a16="http://schemas.microsoft.com/office/drawing/2014/main" id="{041D4B4D-8C28-4798-BDA6-9AF59297F3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 Box 34">
            <a:extLst>
              <a:ext uri="{FF2B5EF4-FFF2-40B4-BE49-F238E27FC236}">
                <a16:creationId xmlns:a16="http://schemas.microsoft.com/office/drawing/2014/main" id="{06E20340-F309-4C15-A091-9346422556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95660-CE89-4345-8089-CAD36085B6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285938-38F2-4846-B949-8ED3F65A0850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8" name="Picture 67" descr="de.png">
              <a:extLst>
                <a:ext uri="{FF2B5EF4-FFF2-40B4-BE49-F238E27FC236}">
                  <a16:creationId xmlns:a16="http://schemas.microsoft.com/office/drawing/2014/main" id="{DB6E6CC2-7807-4FD6-AA1E-5C46DA61F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at.png">
              <a:extLst>
                <a:ext uri="{FF2B5EF4-FFF2-40B4-BE49-F238E27FC236}">
                  <a16:creationId xmlns:a16="http://schemas.microsoft.com/office/drawing/2014/main" id="{A75FE66F-444C-4159-A7A8-693E7C38E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be.png">
              <a:extLst>
                <a:ext uri="{FF2B5EF4-FFF2-40B4-BE49-F238E27FC236}">
                  <a16:creationId xmlns:a16="http://schemas.microsoft.com/office/drawing/2014/main" id="{CD197BC2-76B4-45E8-B0BB-9CB9E8AC2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k.png">
              <a:extLst>
                <a:ext uri="{FF2B5EF4-FFF2-40B4-BE49-F238E27FC236}">
                  <a16:creationId xmlns:a16="http://schemas.microsoft.com/office/drawing/2014/main" id="{8565B5FE-9BAE-4C74-ADDD-8306CA06E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>
              <a:extLst>
                <a:ext uri="{FF2B5EF4-FFF2-40B4-BE49-F238E27FC236}">
                  <a16:creationId xmlns:a16="http://schemas.microsoft.com/office/drawing/2014/main" id="{F33CDE73-0BE9-4B9E-BBF4-FF6E545E1A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>
              <a:extLst>
                <a:ext uri="{FF2B5EF4-FFF2-40B4-BE49-F238E27FC236}">
                  <a16:creationId xmlns:a16="http://schemas.microsoft.com/office/drawing/2014/main" id="{F9DE7D19-ED42-4549-8822-EC672DB9B1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i.png">
              <a:extLst>
                <a:ext uri="{FF2B5EF4-FFF2-40B4-BE49-F238E27FC236}">
                  <a16:creationId xmlns:a16="http://schemas.microsoft.com/office/drawing/2014/main" id="{24C0DC79-9A98-4B70-A4C1-86222FF92B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r.png">
              <a:extLst>
                <a:ext uri="{FF2B5EF4-FFF2-40B4-BE49-F238E27FC236}">
                  <a16:creationId xmlns:a16="http://schemas.microsoft.com/office/drawing/2014/main" id="{B00A40A4-0C89-45BA-BC6C-152B88A942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gr.png">
              <a:extLst>
                <a:ext uri="{FF2B5EF4-FFF2-40B4-BE49-F238E27FC236}">
                  <a16:creationId xmlns:a16="http://schemas.microsoft.com/office/drawing/2014/main" id="{575A0BD5-CF9D-4089-88DA-566FD0ABA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hu.png">
              <a:extLst>
                <a:ext uri="{FF2B5EF4-FFF2-40B4-BE49-F238E27FC236}">
                  <a16:creationId xmlns:a16="http://schemas.microsoft.com/office/drawing/2014/main" id="{F5EB297F-BE6F-4096-B839-FDC87C167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e.png">
              <a:extLst>
                <a:ext uri="{FF2B5EF4-FFF2-40B4-BE49-F238E27FC236}">
                  <a16:creationId xmlns:a16="http://schemas.microsoft.com/office/drawing/2014/main" id="{8AD4E5D1-AA8C-4BB8-8201-ACDDE69C4E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t.png">
              <a:extLst>
                <a:ext uri="{FF2B5EF4-FFF2-40B4-BE49-F238E27FC236}">
                  <a16:creationId xmlns:a16="http://schemas.microsoft.com/office/drawing/2014/main" id="{7C2F5ED7-A00D-4431-B7D2-80CE460BF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lu.png">
              <a:extLst>
                <a:ext uri="{FF2B5EF4-FFF2-40B4-BE49-F238E27FC236}">
                  <a16:creationId xmlns:a16="http://schemas.microsoft.com/office/drawing/2014/main" id="{BE86145C-7913-4A54-B8A4-44CEBDD4F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>
              <a:extLst>
                <a:ext uri="{FF2B5EF4-FFF2-40B4-BE49-F238E27FC236}">
                  <a16:creationId xmlns:a16="http://schemas.microsoft.com/office/drawing/2014/main" id="{C22A356B-34D4-4D59-AC8D-4E9741927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>
              <a:extLst>
                <a:ext uri="{FF2B5EF4-FFF2-40B4-BE49-F238E27FC236}">
                  <a16:creationId xmlns:a16="http://schemas.microsoft.com/office/drawing/2014/main" id="{86CB4C08-63C2-40CB-83B4-79F062AC1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l.png">
              <a:extLst>
                <a:ext uri="{FF2B5EF4-FFF2-40B4-BE49-F238E27FC236}">
                  <a16:creationId xmlns:a16="http://schemas.microsoft.com/office/drawing/2014/main" id="{EBE070EF-FE90-4B25-A89B-2B372B3983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t.png">
              <a:extLst>
                <a:ext uri="{FF2B5EF4-FFF2-40B4-BE49-F238E27FC236}">
                  <a16:creationId xmlns:a16="http://schemas.microsoft.com/office/drawing/2014/main" id="{1609420E-D189-42D4-ABB8-20B1FC874B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cz.png">
              <a:extLst>
                <a:ext uri="{FF2B5EF4-FFF2-40B4-BE49-F238E27FC236}">
                  <a16:creationId xmlns:a16="http://schemas.microsoft.com/office/drawing/2014/main" id="{187AC689-BC73-4433-B1BA-E8B2D2C0E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>
              <a:extLst>
                <a:ext uri="{FF2B5EF4-FFF2-40B4-BE49-F238E27FC236}">
                  <a16:creationId xmlns:a16="http://schemas.microsoft.com/office/drawing/2014/main" id="{756F4C07-9DF4-4B3F-901F-F91BA4065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>
              <a:extLst>
                <a:ext uri="{FF2B5EF4-FFF2-40B4-BE49-F238E27FC236}">
                  <a16:creationId xmlns:a16="http://schemas.microsoft.com/office/drawing/2014/main" id="{F9DEBF6D-74FB-4043-8AB0-600A2B1DA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ch.png">
              <a:extLst>
                <a:ext uri="{FF2B5EF4-FFF2-40B4-BE49-F238E27FC236}">
                  <a16:creationId xmlns:a16="http://schemas.microsoft.com/office/drawing/2014/main" id="{009CFE73-0A48-4F59-8129-C507C462BC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uk.png">
              <a:extLst>
                <a:ext uri="{FF2B5EF4-FFF2-40B4-BE49-F238E27FC236}">
                  <a16:creationId xmlns:a16="http://schemas.microsoft.com/office/drawing/2014/main" id="{B5F268E8-665A-4E6C-A738-E4CA686E97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E8C43E4-1B55-4D84-9584-2E78F112E6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2CB6886-10C5-4432-ADE2-0FB4F2BBD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F0A6784-05AA-4784-B522-3ACC04A2E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107D8C3C-402E-4012-B8C2-8EA885842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FE516291-A401-44B3-B7C0-494EEF7A0709}"/>
              </a:ext>
            </a:extLst>
          </p:cNvPr>
          <p:cNvPicPr>
            <a:picLocks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2995" y="44736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154800"/>
            <a:ext cx="9748800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1404" y="6202800"/>
            <a:ext cx="121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800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2041" y="6411947"/>
            <a:ext cx="11768092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217072E-26F2-4536-B7A4-4922A861EF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529" y="6578011"/>
            <a:ext cx="1641396" cy="113828"/>
          </a:xfrm>
          <a:prstGeom prst="rect">
            <a:avLst/>
          </a:prstGeom>
        </p:spPr>
      </p:pic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59" y="882000"/>
            <a:ext cx="11764800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04400" y="6202800"/>
            <a:ext cx="37512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80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800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800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07ED2C1-0776-4663-8284-733C83AE37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45" y="6585917"/>
            <a:ext cx="1636920" cy="10591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0349D-9BE6-4A24-B490-5E18F77A2968}"/>
              </a:ext>
            </a:extLst>
          </p:cNvPr>
          <p:cNvGrpSpPr/>
          <p:nvPr userDrawn="1"/>
        </p:nvGrpSpPr>
        <p:grpSpPr>
          <a:xfrm>
            <a:off x="226688" y="6569736"/>
            <a:ext cx="9628745" cy="144114"/>
            <a:chOff x="1076500" y="4469696"/>
            <a:chExt cx="9628745" cy="144114"/>
          </a:xfrm>
        </p:grpSpPr>
        <p:pic>
          <p:nvPicPr>
            <p:cNvPr id="67" name="Picture 66" descr="de.png">
              <a:extLst>
                <a:ext uri="{FF2B5EF4-FFF2-40B4-BE49-F238E27FC236}">
                  <a16:creationId xmlns:a16="http://schemas.microsoft.com/office/drawing/2014/main" id="{87A1A5F2-BB33-4F84-AC63-BF4E578CF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43C888DC-0CA3-4AE9-B4C8-F2D4EE142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81C3B568-AA3A-4A88-AF38-BDD52C71C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>
              <a:extLst>
                <a:ext uri="{FF2B5EF4-FFF2-40B4-BE49-F238E27FC236}">
                  <a16:creationId xmlns:a16="http://schemas.microsoft.com/office/drawing/2014/main" id="{0D639FDF-180A-45C8-9FA9-D680B237F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s.png">
              <a:extLst>
                <a:ext uri="{FF2B5EF4-FFF2-40B4-BE49-F238E27FC236}">
                  <a16:creationId xmlns:a16="http://schemas.microsoft.com/office/drawing/2014/main" id="{C63DE64B-A394-42BA-8DDE-42FA3D97A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e.png">
              <a:extLst>
                <a:ext uri="{FF2B5EF4-FFF2-40B4-BE49-F238E27FC236}">
                  <a16:creationId xmlns:a16="http://schemas.microsoft.com/office/drawing/2014/main" id="{73D9D109-A4A8-4B5D-95D7-5EA2C394D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2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>
              <a:extLst>
                <a:ext uri="{FF2B5EF4-FFF2-40B4-BE49-F238E27FC236}">
                  <a16:creationId xmlns:a16="http://schemas.microsoft.com/office/drawing/2014/main" id="{5C44CA0F-0CC9-4444-AD20-F8D43D4A1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3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>
              <a:extLst>
                <a:ext uri="{FF2B5EF4-FFF2-40B4-BE49-F238E27FC236}">
                  <a16:creationId xmlns:a16="http://schemas.microsoft.com/office/drawing/2014/main" id="{3FF23FB7-6205-4CDD-BB7A-0F0B6C52DE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4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>
              <a:extLst>
                <a:ext uri="{FF2B5EF4-FFF2-40B4-BE49-F238E27FC236}">
                  <a16:creationId xmlns:a16="http://schemas.microsoft.com/office/drawing/2014/main" id="{892C6F00-B1CE-4491-96EC-3B4697C85C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>
              <a:extLst>
                <a:ext uri="{FF2B5EF4-FFF2-40B4-BE49-F238E27FC236}">
                  <a16:creationId xmlns:a16="http://schemas.microsoft.com/office/drawing/2014/main" id="{DB2B9195-618E-4F5E-9BB0-50CEEA234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7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>
              <a:extLst>
                <a:ext uri="{FF2B5EF4-FFF2-40B4-BE49-F238E27FC236}">
                  <a16:creationId xmlns:a16="http://schemas.microsoft.com/office/drawing/2014/main" id="{E3F48CFE-D5FB-4B60-A940-0AF2E7A118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9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>
              <a:extLst>
                <a:ext uri="{FF2B5EF4-FFF2-40B4-BE49-F238E27FC236}">
                  <a16:creationId xmlns:a16="http://schemas.microsoft.com/office/drawing/2014/main" id="{63D15255-7083-4221-BB6C-6FE24AAC0F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0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>
              <a:extLst>
                <a:ext uri="{FF2B5EF4-FFF2-40B4-BE49-F238E27FC236}">
                  <a16:creationId xmlns:a16="http://schemas.microsoft.com/office/drawing/2014/main" id="{BE8CCD28-20D7-41A5-9563-947921004F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1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o.png">
              <a:extLst>
                <a:ext uri="{FF2B5EF4-FFF2-40B4-BE49-F238E27FC236}">
                  <a16:creationId xmlns:a16="http://schemas.microsoft.com/office/drawing/2014/main" id="{7A9718FB-7D37-4356-A895-7FDA6EC1C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l.png">
              <a:extLst>
                <a:ext uri="{FF2B5EF4-FFF2-40B4-BE49-F238E27FC236}">
                  <a16:creationId xmlns:a16="http://schemas.microsoft.com/office/drawing/2014/main" id="{C8CE1807-3B3C-43AF-8A12-6A7C186AF0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4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>
              <a:extLst>
                <a:ext uri="{FF2B5EF4-FFF2-40B4-BE49-F238E27FC236}">
                  <a16:creationId xmlns:a16="http://schemas.microsoft.com/office/drawing/2014/main" id="{0358B0A2-6029-4C91-BBE0-74FF219676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>
              <a:extLst>
                <a:ext uri="{FF2B5EF4-FFF2-40B4-BE49-F238E27FC236}">
                  <a16:creationId xmlns:a16="http://schemas.microsoft.com/office/drawing/2014/main" id="{9DF92B99-C914-45AE-9B58-503B2727D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74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cz.png">
              <a:extLst>
                <a:ext uri="{FF2B5EF4-FFF2-40B4-BE49-F238E27FC236}">
                  <a16:creationId xmlns:a16="http://schemas.microsoft.com/office/drawing/2014/main" id="{53DBF242-02B1-4A65-8BA2-4DB08B4C69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8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ro.png">
              <a:extLst>
                <a:ext uri="{FF2B5EF4-FFF2-40B4-BE49-F238E27FC236}">
                  <a16:creationId xmlns:a16="http://schemas.microsoft.com/office/drawing/2014/main" id="{06A5D385-5AD9-475D-AA67-B32F8235CE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02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se.png">
              <a:extLst>
                <a:ext uri="{FF2B5EF4-FFF2-40B4-BE49-F238E27FC236}">
                  <a16:creationId xmlns:a16="http://schemas.microsoft.com/office/drawing/2014/main" id="{23377635-F3D3-425B-B6A1-F65ECC2ED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30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ch.png">
              <a:extLst>
                <a:ext uri="{FF2B5EF4-FFF2-40B4-BE49-F238E27FC236}">
                  <a16:creationId xmlns:a16="http://schemas.microsoft.com/office/drawing/2014/main" id="{862D8455-5100-41E9-8049-382746C59E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442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>
              <a:extLst>
                <a:ext uri="{FF2B5EF4-FFF2-40B4-BE49-F238E27FC236}">
                  <a16:creationId xmlns:a16="http://schemas.microsoft.com/office/drawing/2014/main" id="{9242A316-F308-492C-AD88-3111736ACB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160" y="4469696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B70F4DA-FF88-4CF3-9D4E-20FE4EED03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598" y="4469696"/>
              <a:ext cx="216000" cy="14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9557B68-1800-4935-886E-40CFED8CC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/>
            <a:stretch>
              <a:fillRect/>
            </a:stretch>
          </p:blipFill>
          <p:spPr>
            <a:xfrm>
              <a:off x="9768386" y="4469696"/>
              <a:ext cx="216000" cy="144000"/>
            </a:xfrm>
            <a:prstGeom prst="rect">
              <a:avLst/>
            </a:prstGeom>
          </p:spPr>
        </p:pic>
        <p:pic>
          <p:nvPicPr>
            <p:cNvPr id="92" name="Picture 91" descr="ca.png">
              <a:extLst>
                <a:ext uri="{FF2B5EF4-FFF2-40B4-BE49-F238E27FC236}">
                  <a16:creationId xmlns:a16="http://schemas.microsoft.com/office/drawing/2014/main" id="{A44CC406-521D-4EE8-B78A-8789448243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45" y="4469696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 descr="si.png">
              <a:extLst>
                <a:ext uri="{FF2B5EF4-FFF2-40B4-BE49-F238E27FC236}">
                  <a16:creationId xmlns:a16="http://schemas.microsoft.com/office/drawing/2014/main" id="{E755502D-F652-4EFC-BDF5-9EA87D3AAF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174" y="4469696"/>
              <a:ext cx="217284" cy="143656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EF90349B-FF48-4A3E-8266-C6C8B77A2E91}"/>
              </a:ext>
            </a:extLst>
          </p:cNvPr>
          <p:cNvPicPr>
            <a:picLocks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3000" b="1" dirty="0" smtClean="0">
          <a:solidFill>
            <a:srgbClr val="0032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5pPr>
      <a:lvl6pPr marL="44101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6pPr>
      <a:lvl7pPr marL="88203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7pPr>
      <a:lvl8pPr marL="1323045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8pPr>
      <a:lvl9pPr marL="1764060" algn="l" rtl="0" fontAlgn="base">
        <a:spcBef>
          <a:spcPct val="0"/>
        </a:spcBef>
        <a:spcAft>
          <a:spcPct val="0"/>
        </a:spcAft>
        <a:defRPr sz="2122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8132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777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34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10661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800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5661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6pPr>
      <a:lvl7pPr marL="379763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7pPr>
      <a:lvl8pPr marL="4238645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8pPr>
      <a:lvl9pPr marL="4679660" indent="-404264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43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4101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2pPr>
      <a:lvl3pPr marL="88203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4pPr>
      <a:lvl5pPr marL="1764060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5pPr>
      <a:lvl6pPr marL="220507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6pPr>
      <a:lvl7pPr marL="264609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7pPr>
      <a:lvl8pPr marL="3087106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8pPr>
      <a:lvl9pPr marL="3528121" algn="l" defTabSz="882030" rtl="0" eaLnBrk="1" latinLnBrk="0" hangingPunct="1">
        <a:defRPr sz="17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134965" y="3384467"/>
            <a:ext cx="9421860" cy="5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202" tIns="44101" rIns="88202" bIns="44101" numCol="1" anchor="b" anchorCtr="0" compatLnSpc="1">
            <a:prstTxWarp prst="textNoShape">
              <a:avLst/>
            </a:prstTxWarp>
            <a:spAutoFit/>
          </a:bodyPr>
          <a:lstStyle/>
          <a:p>
            <a:pPr defTabSz="882030">
              <a:defRPr/>
            </a:pPr>
            <a:r>
              <a:rPr lang="en-GB" sz="3087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Build A Product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915706" y="5224144"/>
            <a:ext cx="512369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915681" y="5885467"/>
            <a:ext cx="512372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4-8 November 2024, ESAC, Spain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88567" y="5590659"/>
            <a:ext cx="4750834" cy="21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486BD-6385-D6C5-F0A1-46DDCF7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3247"/>
              </a:clrFrom>
              <a:clrTo>
                <a:srgbClr val="00324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7248" y="2267148"/>
            <a:ext cx="3807951" cy="380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00F-B8B7-42FF-3EF4-37C385A1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How to Make A Product_Observational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0214-9208-450A-4C3F-70DE5A6FA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>
                <a:solidFill>
                  <a:srgbClr val="003249"/>
                </a:solidFill>
              </a:rPr>
              <a:t>Start with the core dictionary…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3249"/>
                </a:solidFill>
              </a:rPr>
              <a:t>https://</a:t>
            </a:r>
            <a:r>
              <a:rPr lang="en-GB" err="1">
                <a:solidFill>
                  <a:srgbClr val="003249"/>
                </a:solidFill>
              </a:rPr>
              <a:t>pds.nasa.gov</a:t>
            </a:r>
            <a:r>
              <a:rPr lang="en-GB">
                <a:solidFill>
                  <a:srgbClr val="003249"/>
                </a:solidFill>
              </a:rPr>
              <a:t>/</a:t>
            </a:r>
            <a:r>
              <a:rPr lang="en-GB" err="1">
                <a:solidFill>
                  <a:srgbClr val="003249"/>
                </a:solidFill>
              </a:rPr>
              <a:t>datastandards</a:t>
            </a:r>
            <a:r>
              <a:rPr lang="en-GB">
                <a:solidFill>
                  <a:srgbClr val="003249"/>
                </a:solidFill>
              </a:rPr>
              <a:t>/documents/dd/v1/PDS4_PDS_DD_1M00.html</a:t>
            </a:r>
            <a:endParaRPr lang="en-ES">
              <a:solidFill>
                <a:srgbClr val="003249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9D6CD6-07A7-0CD0-BC44-43F4546B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" y="1764254"/>
            <a:ext cx="9544179" cy="4522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311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49-720E-9AEA-CAFC-52EE5301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EC6228-B6C1-1B7E-08ED-8ECA8A1C8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1" y="720000"/>
            <a:ext cx="11788647" cy="5490300"/>
          </a:xfrm>
        </p:spPr>
      </p:pic>
    </p:spTree>
    <p:extLst>
      <p:ext uri="{BB962C8B-B14F-4D97-AF65-F5344CB8AC3E}">
        <p14:creationId xmlns:p14="http://schemas.microsoft.com/office/powerpoint/2010/main" val="90746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9434-434B-64E1-1C0C-46AB8EE6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Classes in Observation_Area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337019-3C06-8177-464C-3123C3F552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626310"/>
              </p:ext>
            </p:extLst>
          </p:nvPr>
        </p:nvGraphicFramePr>
        <p:xfrm>
          <a:off x="230186" y="1700232"/>
          <a:ext cx="11764965" cy="3216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247">
                  <a:extLst>
                    <a:ext uri="{9D8B030D-6E8A-4147-A177-3AD203B41FA5}">
                      <a16:colId xmlns:a16="http://schemas.microsoft.com/office/drawing/2014/main" val="160447316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68889758"/>
                    </a:ext>
                  </a:extLst>
                </a:gridCol>
                <a:gridCol w="1065007">
                  <a:extLst>
                    <a:ext uri="{9D8B030D-6E8A-4147-A177-3AD203B41FA5}">
                      <a16:colId xmlns:a16="http://schemas.microsoft.com/office/drawing/2014/main" val="2924201601"/>
                    </a:ext>
                  </a:extLst>
                </a:gridCol>
                <a:gridCol w="6691278">
                  <a:extLst>
                    <a:ext uri="{9D8B030D-6E8A-4147-A177-3AD203B41FA5}">
                      <a16:colId xmlns:a16="http://schemas.microsoft.com/office/drawing/2014/main" val="2607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Mandatory?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7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Time_Coordinates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Basic Time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Primary_result_Summary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Added science information (mandatory in PSA)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3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Investigation_Area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Infinite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</a:t>
                      </a:r>
                      <a:r>
                        <a:rPr lang="en-ES"/>
                        <a:t>oints to observatory/mission context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Observing_System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/>
                        <a:t>Infinite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Points to spacecraft/host context files and instrument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0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Target_Identification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82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/>
                        <a:t>Infinite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Identifies target with reference to a context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Mission_Area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Everything from PSA/Mission/Instrument dictionaries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68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/>
                        <a:t>Discipline_Area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/>
                        <a:t>Everything from Discipline dictionaries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2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5C3-89DB-50A6-A9CF-7370384B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75790"/>
            <a:ext cx="10108800" cy="523220"/>
          </a:xfrm>
        </p:spPr>
        <p:txBody>
          <a:bodyPr/>
          <a:lstStyle/>
          <a:p>
            <a:r>
              <a:rPr lang="en-ES" sz="2800"/>
              <a:t>Observation_Area in a TGO CaSSIS Product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83F0CE-3924-0EEF-008C-8A9CC437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" y="957117"/>
            <a:ext cx="6563466" cy="4125313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DE951D-B81F-E5CB-0455-49D8CEFB5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38" y="1122460"/>
            <a:ext cx="6510171" cy="3722853"/>
          </a:xfrm>
          <a:prstGeom prst="rect">
            <a:avLst/>
          </a:prstGeom>
        </p:spPr>
      </p:pic>
      <p:pic>
        <p:nvPicPr>
          <p:cNvPr id="5" name="Content Placeholder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8587B845-0104-A0BA-B75E-0F2A4EA4C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38" y="4896434"/>
            <a:ext cx="6650568" cy="146133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CAAAA2-72D4-6B07-DFD1-9569A3783937}"/>
              </a:ext>
            </a:extLst>
          </p:cNvPr>
          <p:cNvSpPr/>
          <p:nvPr/>
        </p:nvSpPr>
        <p:spPr>
          <a:xfrm>
            <a:off x="337229" y="1418856"/>
            <a:ext cx="1915641" cy="1846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0AB349-56D0-53F2-BE99-1016D70735A9}"/>
              </a:ext>
            </a:extLst>
          </p:cNvPr>
          <p:cNvSpPr/>
          <p:nvPr/>
        </p:nvSpPr>
        <p:spPr>
          <a:xfrm>
            <a:off x="337229" y="2259143"/>
            <a:ext cx="2460400" cy="1846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5BCE95-62A7-C676-4E95-C8C66E305EF5}"/>
              </a:ext>
            </a:extLst>
          </p:cNvPr>
          <p:cNvSpPr/>
          <p:nvPr/>
        </p:nvSpPr>
        <p:spPr>
          <a:xfrm>
            <a:off x="164950" y="3745825"/>
            <a:ext cx="2260197" cy="1846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C6638E-803C-E0DA-FFB2-30AFCC82753D}"/>
              </a:ext>
            </a:extLst>
          </p:cNvPr>
          <p:cNvSpPr/>
          <p:nvPr/>
        </p:nvSpPr>
        <p:spPr>
          <a:xfrm>
            <a:off x="5270400" y="1118491"/>
            <a:ext cx="2260197" cy="1846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E4B1F3-75FA-2E72-DE9C-C11197B44E95}"/>
              </a:ext>
            </a:extLst>
          </p:cNvPr>
          <p:cNvSpPr/>
          <p:nvPr/>
        </p:nvSpPr>
        <p:spPr>
          <a:xfrm>
            <a:off x="5270400" y="4892465"/>
            <a:ext cx="2260197" cy="1846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3139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45000" y="26683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172B4D"/>
                </a:solidFill>
                <a:latin typeface="-apple-system"/>
              </a:rPr>
              <a:t>Reference List</a:t>
            </a:r>
            <a:endParaRPr lang="en-GB" sz="4000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235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Reference List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A825AE-8270-8D9F-F19D-4156454F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6" y="2068286"/>
            <a:ext cx="9048501" cy="26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60401"/>
            <a:ext cx="10108800" cy="553998"/>
          </a:xfrm>
        </p:spPr>
        <p:txBody>
          <a:bodyPr/>
          <a:lstStyle/>
          <a:p>
            <a:r>
              <a:rPr lang="en-ES" dirty="0"/>
              <a:t>Internal Reference and Source Product External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628AC-EB32-95F5-175D-5D5310F8826F}"/>
              </a:ext>
            </a:extLst>
          </p:cNvPr>
          <p:cNvSpPr txBox="1"/>
          <p:nvPr/>
        </p:nvSpPr>
        <p:spPr>
          <a:xfrm>
            <a:off x="216001" y="1143000"/>
            <a:ext cx="1186714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    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Reference_List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&gt;urn:esa:psa:em16_tgo_frd:document:exm-fr-icd-iki-0086_v2.4&lt;/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data_to_document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&gt;urn:esa:psa:em16_spice:spice_kernels:mk_em16&lt;/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data_to_spice_kernel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&gt;urn:esa:psa:em16_tgo_frd:data_raw:frd_raw_sc_d_20240505t000000-20240505t235959::4.0</a:t>
            </a:r>
          </a:p>
          <a:p>
            <a:r>
              <a:rPr lang="en-GB" sz="1200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data_to_raw_product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Source_Product_External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external_source_product_identifier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&gt;PKTTM_420__2024-05-05T000000.000_2024-05-05T235959.999.zip</a:t>
            </a:r>
          </a:p>
          <a:p>
            <a:r>
              <a:rPr lang="en-GB" sz="1200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external_source_product_identifier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data_to_telemetry_source_product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&lt;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curating_facility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&gt;ExoMars 16 Science Operations 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curating_facility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    &lt;/</a:t>
            </a:r>
            <a:r>
              <a:rPr lang="en-GB" sz="1200" u="none" strike="noStrike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Source_Product_External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    &lt;/</a:t>
            </a:r>
            <a:r>
              <a:rPr lang="en-GB" sz="1200" b="1" u="none" strike="noStrike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Reference_List</a:t>
            </a:r>
            <a:r>
              <a:rPr lang="en-GB" sz="1200" u="none" strike="noStrike" dirty="0"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1CB30-E62E-37CF-E5B8-57EAE50D0391}"/>
              </a:ext>
            </a:extLst>
          </p:cNvPr>
          <p:cNvSpPr txBox="1"/>
          <p:nvPr/>
        </p:nvSpPr>
        <p:spPr>
          <a:xfrm>
            <a:off x="7238999" y="5889171"/>
            <a:ext cx="455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i="1" dirty="0"/>
              <a:t>Example from a TGO FREND product</a:t>
            </a:r>
          </a:p>
        </p:txBody>
      </p:sp>
    </p:spTree>
    <p:extLst>
      <p:ext uri="{BB962C8B-B14F-4D97-AF65-F5344CB8AC3E}">
        <p14:creationId xmlns:p14="http://schemas.microsoft.com/office/powerpoint/2010/main" val="150283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60401"/>
            <a:ext cx="10108800" cy="553998"/>
          </a:xfrm>
        </p:spPr>
        <p:txBody>
          <a:bodyPr/>
          <a:lstStyle/>
          <a:p>
            <a:r>
              <a:rPr lang="en-ES" dirty="0"/>
              <a:t>External Reference and Source Product Internal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8E37D-316F-FDB7-B2BA-2E0A92A9AFB5}"/>
              </a:ext>
            </a:extLst>
          </p:cNvPr>
          <p:cNvSpPr txBox="1"/>
          <p:nvPr/>
        </p:nvSpPr>
        <p:spPr>
          <a:xfrm>
            <a:off x="216000" y="996698"/>
            <a:ext cx="113864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&gt;urn:esa:psa:bc_mpo_sixs:browse_calibrated:six_cal_browse_sixs-p_diagnostic_20221108&lt;/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data_to_browse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rtl="0"/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&gt;urn:esa:psa:bc_mpo_sixs:data_calibrated:six_cal_hk_sixs-p_20221108::1.0&lt;/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data_to_calibrated_product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rtl="0"/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doi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&gt;10.1016/j.pss.2008.11.007&lt;/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doi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reference_text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Huovelin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Vainio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H. Andersson, E.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Valtonen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Alha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Mälkki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 Grande, G.W. Fraser, M. Kato, H. Koskinen, K.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Muinonen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Näränen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W. Schmidt, M.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Syrjäsuo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Anttila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Vihavainen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E.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Kiuru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Roos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Peltonen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Lehti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Talvioja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Portin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 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Prydderch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Solar Intensity X-ray and particle Spectrometer (SIXS), Planetary and Space Science, Volume 58, Issues 1-2, 2010, Pages 96-107, ISSN 0032-0633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reference_text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External_Reference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rtl="0"/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Source_Product_Internal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&gt;urn:esa:psa:bc_mpo_sixs:data_raw:six_raw_sc_sixs-p_diagnostic_20221108::1.0&lt;/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lidvid_reference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data_to_raw_source_product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reference_type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Source_Product_Internal</a:t>
            </a:r>
            <a: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6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45000" y="26683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File Area</a:t>
            </a:r>
          </a:p>
        </p:txBody>
      </p:sp>
    </p:spTree>
    <p:extLst>
      <p:ext uri="{BB962C8B-B14F-4D97-AF65-F5344CB8AC3E}">
        <p14:creationId xmlns:p14="http://schemas.microsoft.com/office/powerpoint/2010/main" val="3821375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B7B8-8261-FEB8-794F-B88F9A70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PDS4 Information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6E0F-4C90-7471-E210-0904A7D2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1018675"/>
            <a:ext cx="3473873" cy="5202275"/>
          </a:xfrm>
        </p:spPr>
        <p:txBody>
          <a:bodyPr/>
          <a:lstStyle/>
          <a:p>
            <a:r>
              <a:rPr lang="en-GB" b="1">
                <a:solidFill>
                  <a:srgbClr val="003249"/>
                </a:solidFill>
                <a:effectLst/>
                <a:latin typeface="Cambria" panose="02040503050406030204" pitchFamily="18" charset="0"/>
              </a:rPr>
              <a:t>information model</a:t>
            </a:r>
            <a:r>
              <a:rPr lang="en-GB">
                <a:solidFill>
                  <a:srgbClr val="003249"/>
                </a:solidFill>
                <a:effectLst/>
                <a:latin typeface="Cambria" panose="02040503050406030204" pitchFamily="18" charset="0"/>
              </a:rPr>
              <a:t>: A representation of concepts, relationships, constraints, rules, and operations to specify data semantics for a chosen domain of discourse. Specifically, the PDS Information Model (IM) is the representation that specifies PDS4. </a:t>
            </a:r>
            <a:endParaRPr lang="en-GB">
              <a:solidFill>
                <a:srgbClr val="00324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/>
          </a:p>
        </p:txBody>
      </p:sp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DD3306BB-82F4-CB65-700D-D0D03B7B4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27" y="1018674"/>
            <a:ext cx="8254772" cy="52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AC09-173D-E2F5-7B72-5F5951D2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</a:t>
            </a:r>
            <a:r>
              <a:rPr lang="en-ES"/>
              <a:t>ds.nasa.gov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AED73E-2243-E506-07C7-64B49E55F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127104"/>
            <a:ext cx="6200925" cy="4084646"/>
          </a:xfrm>
        </p:spPr>
      </p:pic>
      <p:pic>
        <p:nvPicPr>
          <p:cNvPr id="8" name="Picture 7" descr="A screenshot of a dictionary&#10;&#10;Description automatically generated">
            <a:extLst>
              <a:ext uri="{FF2B5EF4-FFF2-40B4-BE49-F238E27FC236}">
                <a16:creationId xmlns:a16="http://schemas.microsoft.com/office/drawing/2014/main" id="{5136329C-6CE6-2E47-4B90-5ACF293E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25" y="1784711"/>
            <a:ext cx="5734871" cy="4084646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323C0BCF-E26C-C87D-D38E-AFADF177CA2D}"/>
              </a:ext>
            </a:extLst>
          </p:cNvPr>
          <p:cNvSpPr/>
          <p:nvPr/>
        </p:nvSpPr>
        <p:spPr>
          <a:xfrm>
            <a:off x="8272630" y="4890949"/>
            <a:ext cx="484632" cy="978408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828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131184" y="0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File Area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08683A-C335-39F1-0FC0-56CE5D4ED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4" y="1726140"/>
            <a:ext cx="12016984" cy="37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5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131184" y="0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File Area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011023-6DB6-5305-E1A1-39E9C038A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5" y="1108722"/>
            <a:ext cx="11966530" cy="48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E37EA3F-46EB-642C-855C-266F698B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46" y="77254"/>
            <a:ext cx="9048750" cy="62482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BF73D0-AA42-99C6-F058-580EFCDA211E}"/>
              </a:ext>
            </a:extLst>
          </p:cNvPr>
          <p:cNvSpPr/>
          <p:nvPr/>
        </p:nvSpPr>
        <p:spPr>
          <a:xfrm>
            <a:off x="1463039" y="311971"/>
            <a:ext cx="8844357" cy="2388198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8702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86EFCB4-7ADA-1D85-2696-89BF999FC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3" y="106018"/>
            <a:ext cx="10463475" cy="6373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BF73D0-AA42-99C6-F058-580EFCDA211E}"/>
              </a:ext>
            </a:extLst>
          </p:cNvPr>
          <p:cNvSpPr/>
          <p:nvPr/>
        </p:nvSpPr>
        <p:spPr>
          <a:xfrm>
            <a:off x="874644" y="278295"/>
            <a:ext cx="9799814" cy="1563757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07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45000" y="2668369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>
                <a:solidFill>
                  <a:srgbClr val="172B4D"/>
                </a:solidFill>
                <a:latin typeface="-apple-system"/>
              </a:rPr>
              <a:t>What Else?</a:t>
            </a:r>
            <a:endParaRPr lang="en-GB" sz="4000" b="0" i="0" u="none" strike="noStrike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712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41842DB8-8D04-B0C8-6B32-4B677157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" y="5905005"/>
            <a:ext cx="2947511" cy="4912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24AF0A-B832-CBD4-B378-4DD9BED2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13" y="143517"/>
            <a:ext cx="10108800" cy="523220"/>
          </a:xfrm>
        </p:spPr>
        <p:txBody>
          <a:bodyPr/>
          <a:lstStyle/>
          <a:p>
            <a:r>
              <a:rPr lang="en-ES" sz="2800"/>
              <a:t>Declarations, Schematron, Schema, namespaces…</a:t>
            </a:r>
          </a:p>
        </p:txBody>
      </p:sp>
      <p:pic>
        <p:nvPicPr>
          <p:cNvPr id="10" name="Picture 9" descr="A close-up of words&#10;&#10;Description automatically generated">
            <a:extLst>
              <a:ext uri="{FF2B5EF4-FFF2-40B4-BE49-F238E27FC236}">
                <a16:creationId xmlns:a16="http://schemas.microsoft.com/office/drawing/2014/main" id="{F2165D25-D87F-89E8-C558-D74518758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4" y="4881228"/>
            <a:ext cx="5968095" cy="76484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2E5FCD-A49F-19B5-A52A-3D8B08244980}"/>
              </a:ext>
            </a:extLst>
          </p:cNvPr>
          <p:cNvSpPr/>
          <p:nvPr/>
        </p:nvSpPr>
        <p:spPr>
          <a:xfrm>
            <a:off x="667554" y="4652413"/>
            <a:ext cx="978408" cy="180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BBB9D7E-9663-02DC-09A8-A4C26477F91E}"/>
              </a:ext>
            </a:extLst>
          </p:cNvPr>
          <p:cNvSpPr/>
          <p:nvPr/>
        </p:nvSpPr>
        <p:spPr>
          <a:xfrm>
            <a:off x="667554" y="5646071"/>
            <a:ext cx="978408" cy="180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8" name="Picture 17" descr="A computer code with many letters&#10;&#10;Description automatically generated with medium confidence">
            <a:extLst>
              <a:ext uri="{FF2B5EF4-FFF2-40B4-BE49-F238E27FC236}">
                <a16:creationId xmlns:a16="http://schemas.microsoft.com/office/drawing/2014/main" id="{0D70A5A0-59EF-5CA0-9738-BC37E392C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7" y="857631"/>
            <a:ext cx="11452242" cy="3621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4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DA5B-BD05-D65B-FC82-DE99F4E0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A screenshot of a computer dictionary&#10;&#10;Description automatically generated">
            <a:extLst>
              <a:ext uri="{FF2B5EF4-FFF2-40B4-BE49-F238E27FC236}">
                <a16:creationId xmlns:a16="http://schemas.microsoft.com/office/drawing/2014/main" id="{90BFA200-2F57-E6EC-3E01-04E332316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154800"/>
            <a:ext cx="6437705" cy="6319646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76A93CE-3AE2-6137-4F46-F5F27550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96" y="0"/>
            <a:ext cx="2926537" cy="67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2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900F-B8B7-42FF-3EF4-37C385A1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How to Make A Product_Observational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0214-9208-450A-4C3F-70DE5A6FA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>
                <a:solidFill>
                  <a:srgbClr val="003249"/>
                </a:solidFill>
              </a:rPr>
              <a:t>Start with the core dictionary…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3249"/>
                </a:solidFill>
              </a:rPr>
              <a:t>https://</a:t>
            </a:r>
            <a:r>
              <a:rPr lang="en-GB" err="1">
                <a:solidFill>
                  <a:srgbClr val="003249"/>
                </a:solidFill>
              </a:rPr>
              <a:t>pds.nasa.gov</a:t>
            </a:r>
            <a:r>
              <a:rPr lang="en-GB">
                <a:solidFill>
                  <a:srgbClr val="003249"/>
                </a:solidFill>
              </a:rPr>
              <a:t>/</a:t>
            </a:r>
            <a:r>
              <a:rPr lang="en-GB" err="1">
                <a:solidFill>
                  <a:srgbClr val="003249"/>
                </a:solidFill>
              </a:rPr>
              <a:t>datastandards</a:t>
            </a:r>
            <a:r>
              <a:rPr lang="en-GB">
                <a:solidFill>
                  <a:srgbClr val="003249"/>
                </a:solidFill>
              </a:rPr>
              <a:t>/documents/dd/v1/PDS4_PDS_DD_1M00.html</a:t>
            </a:r>
            <a:endParaRPr lang="en-ES">
              <a:solidFill>
                <a:srgbClr val="003249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9D6CD6-07A7-0CD0-BC44-43F4546B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" y="1764254"/>
            <a:ext cx="9544179" cy="4522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85940-5E7C-587E-4CC9-ACB68A70B34E}"/>
              </a:ext>
            </a:extLst>
          </p:cNvPr>
          <p:cNvSpPr txBox="1"/>
          <p:nvPr/>
        </p:nvSpPr>
        <p:spPr>
          <a:xfrm>
            <a:off x="9907793" y="2011680"/>
            <a:ext cx="2183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i="1"/>
              <a:t>So I have to have an Identification Area, Observation Area and File Area Observational, the rest is optional</a:t>
            </a:r>
          </a:p>
        </p:txBody>
      </p:sp>
    </p:spTree>
    <p:extLst>
      <p:ext uri="{BB962C8B-B14F-4D97-AF65-F5344CB8AC3E}">
        <p14:creationId xmlns:p14="http://schemas.microsoft.com/office/powerpoint/2010/main" val="347007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219089" y="2636096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>
                <a:solidFill>
                  <a:srgbClr val="172B4D"/>
                </a:solidFill>
                <a:latin typeface="-apple-system"/>
              </a:rPr>
              <a:t>Identification</a:t>
            </a:r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367548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45A5-1FB3-BE25-2E40-6A07BFFC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FB0AD8-FB61-52BD-F14F-07944364D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5" y="154800"/>
            <a:ext cx="11492326" cy="6164132"/>
          </a:xfrm>
        </p:spPr>
      </p:pic>
    </p:spTree>
    <p:extLst>
      <p:ext uri="{BB962C8B-B14F-4D97-AF65-F5344CB8AC3E}">
        <p14:creationId xmlns:p14="http://schemas.microsoft.com/office/powerpoint/2010/main" val="67399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E832-E0AB-9971-EBBB-D3AFDA8E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/>
              <a:t>Identification_Area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6FC098-DD0E-EC51-8A30-24678F783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" y="1333948"/>
            <a:ext cx="1883785" cy="486310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E457E0-3832-E1DD-5A60-BD8976C3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25" y="1656677"/>
            <a:ext cx="10280555" cy="3130475"/>
          </a:xfrm>
        </p:spPr>
      </p:pic>
    </p:spTree>
    <p:extLst>
      <p:ext uri="{BB962C8B-B14F-4D97-AF65-F5344CB8AC3E}">
        <p14:creationId xmlns:p14="http://schemas.microsoft.com/office/powerpoint/2010/main" val="277427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E832-E0AB-9971-EBBB-D3AFDA8E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BB2AAA-45BB-E14D-9B44-E30261C3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893392"/>
            <a:ext cx="11764963" cy="3306166"/>
          </a:xfrm>
        </p:spPr>
      </p:pic>
    </p:spTree>
    <p:extLst>
      <p:ext uri="{BB962C8B-B14F-4D97-AF65-F5344CB8AC3E}">
        <p14:creationId xmlns:p14="http://schemas.microsoft.com/office/powerpoint/2010/main" val="323094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1E7A-E11A-46FF-DC57-49CB8B65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0D77E-89C8-C3F0-ED45-360ED71455AE}"/>
              </a:ext>
            </a:extLst>
          </p:cNvPr>
          <p:cNvSpPr txBox="1"/>
          <p:nvPr/>
        </p:nvSpPr>
        <p:spPr>
          <a:xfrm>
            <a:off x="4412727" y="2636096"/>
            <a:ext cx="414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b="0" i="0" u="none" strike="noStrike">
                <a:solidFill>
                  <a:srgbClr val="172B4D"/>
                </a:solidFill>
                <a:effectLst/>
                <a:latin typeface="-apple-system"/>
              </a:rPr>
              <a:t>Observation Area</a:t>
            </a:r>
          </a:p>
        </p:txBody>
      </p:sp>
    </p:spTree>
    <p:extLst>
      <p:ext uri="{BB962C8B-B14F-4D97-AF65-F5344CB8AC3E}">
        <p14:creationId xmlns:p14="http://schemas.microsoft.com/office/powerpoint/2010/main" val="2485394050"/>
      </p:ext>
    </p:extLst>
  </p:cSld>
  <p:clrMapOvr>
    <a:masterClrMapping/>
  </p:clrMapOvr>
</p:sld>
</file>

<file path=ppt/theme/theme1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9C0268B4-711E-4FBB-BAE5-F8FEBB76970A}"/>
    </a:ext>
  </a:extLst>
</a:theme>
</file>

<file path=ppt/theme/theme2.xml><?xml version="1.0" encoding="utf-8"?>
<a:theme xmlns:a="http://schemas.openxmlformats.org/drawingml/2006/main" name="ESA_Presentation_DARK_BG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764F4D9C-A804-4D60-99F7-473155FFF5E4}"/>
    </a:ext>
  </a:extLst>
</a:theme>
</file>

<file path=ppt/theme/theme3.xml><?xml version="1.0" encoding="utf-8"?>
<a:theme xmlns:a="http://schemas.openxmlformats.org/drawingml/2006/main" name="ESA_Presentation_CLEAR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3AEE5ACF-C280-4F8F-BB9E-6344961359F0}"/>
    </a:ext>
  </a:extLst>
</a:theme>
</file>

<file path=ppt/theme/theme4.xml><?xml version="1.0" encoding="utf-8"?>
<a:theme xmlns:a="http://schemas.openxmlformats.org/drawingml/2006/main" name="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_ESA_Presentation.potx" id="{892D91B5-ED7D-4179-8776-ED16A4DF2949}" vid="{E2D0CD8D-905A-4E8F-9B87-084F2CF3F7F8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20BA0A263354F97A095DFF6C3C873" ma:contentTypeVersion="14" ma:contentTypeDescription="Create a new document." ma:contentTypeScope="" ma:versionID="248a3f07d1d96173d7cce53d551533b2">
  <xsd:schema xmlns:xsd="http://www.w3.org/2001/XMLSchema" xmlns:xs="http://www.w3.org/2001/XMLSchema" xmlns:p="http://schemas.microsoft.com/office/2006/metadata/properties" xmlns:ns2="e3f94354-f5e8-4aa3-aa3d-ac077d140853" xmlns:ns3="b6cecf9b-e75b-468e-bd21-3447df87bb36" targetNamespace="http://schemas.microsoft.com/office/2006/metadata/properties" ma:root="true" ma:fieldsID="2e889dc080bcdd773176b05e108f531a" ns2:_="" ns3:_="">
    <xsd:import namespace="e3f94354-f5e8-4aa3-aa3d-ac077d140853"/>
    <xsd:import namespace="b6cecf9b-e75b-468e-bd21-3447df87bb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94354-f5e8-4aa3-aa3d-ac077d140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688d343-e684-46db-b94f-a4cae8ed19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ecf9b-e75b-468e-bd21-3447df87bb3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899895c-aa80-4f85-81d8-e80290016d6e}" ma:internalName="TaxCatchAll" ma:showField="CatchAllData" ma:web="b6cecf9b-e75b-468e-bd21-3447df87bb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cecf9b-e75b-468e-bd21-3447df87bb36" xsi:nil="true"/>
    <lcf76f155ced4ddcb4097134ff3c332f xmlns="e3f94354-f5e8-4aa3-aa3d-ac077d1408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741231E-85CA-4D7B-AF98-20B670E472F4}">
  <ds:schemaRefs>
    <ds:schemaRef ds:uri="b6cecf9b-e75b-468e-bd21-3447df87bb36"/>
    <ds:schemaRef ds:uri="e3f94354-f5e8-4aa3-aa3d-ac077d140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2279E-2C4C-4C93-8498-455A58D1433E}">
  <ds:schemaRefs>
    <ds:schemaRef ds:uri="b6cecf9b-e75b-468e-bd21-3447df87bb36"/>
    <ds:schemaRef ds:uri="e3f94354-f5e8-4aa3-aa3d-ac077d1408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Privilege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ESA_Presentation_DARK</Template>
  <TotalTime>41</TotalTime>
  <Words>1004</Words>
  <Application>Microsoft Macintosh PowerPoint</Application>
  <PresentationFormat>Custom</PresentationFormat>
  <Paragraphs>83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-apple-system</vt:lpstr>
      <vt:lpstr>Arial</vt:lpstr>
      <vt:lpstr>Calibri</vt:lpstr>
      <vt:lpstr>Cambria</vt:lpstr>
      <vt:lpstr>Courier New</vt:lpstr>
      <vt:lpstr>Verdana</vt:lpstr>
      <vt:lpstr>ESA_Presentation_DARK</vt:lpstr>
      <vt:lpstr>ESA_Presentation_DARK_BG</vt:lpstr>
      <vt:lpstr>ESA_Presentation_CLEAR</vt:lpstr>
      <vt:lpstr>ESA_Presentation_CLEAR_BG</vt:lpstr>
      <vt:lpstr>PowerPoint Presentation</vt:lpstr>
      <vt:lpstr>pds.nasa.gov</vt:lpstr>
      <vt:lpstr>PowerPoint Presentation</vt:lpstr>
      <vt:lpstr>How to Make A Product_Observational Label</vt:lpstr>
      <vt:lpstr>PowerPoint Presentation</vt:lpstr>
      <vt:lpstr>PowerPoint Presentation</vt:lpstr>
      <vt:lpstr>Identification_Area</vt:lpstr>
      <vt:lpstr>PowerPoint Presentation</vt:lpstr>
      <vt:lpstr>PowerPoint Presentation</vt:lpstr>
      <vt:lpstr>How to Make A Product_Observational Label</vt:lpstr>
      <vt:lpstr>PowerPoint Presentation</vt:lpstr>
      <vt:lpstr>Classes in Observation_Area</vt:lpstr>
      <vt:lpstr>Observation_Area in a TGO CaSSIS Product</vt:lpstr>
      <vt:lpstr>PowerPoint Presentation</vt:lpstr>
      <vt:lpstr>Reference List</vt:lpstr>
      <vt:lpstr>Internal Reference and Source Product External</vt:lpstr>
      <vt:lpstr>External Reference and Source Product Internal</vt:lpstr>
      <vt:lpstr>PowerPoint Presentation</vt:lpstr>
      <vt:lpstr>PDS4 Information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Declarations, Schematron, Schema, namespaces…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Mark Bentley</dc:creator>
  <cp:keywords/>
  <dc:description/>
  <cp:lastModifiedBy>Tanya Lim</cp:lastModifiedBy>
  <cp:revision>6</cp:revision>
  <cp:lastPrinted>2008-08-26T16:26:23Z</cp:lastPrinted>
  <dcterms:created xsi:type="dcterms:W3CDTF">2022-06-15T13:36:28Z</dcterms:created>
  <dcterms:modified xsi:type="dcterms:W3CDTF">2024-11-06T08:13:06Z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user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0x010100C6FB00E9C22C3848AF054839D18B4E9D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ESA Official Use Only</vt:lpwstr>
  </property>
  <property fmtid="{D5CDD505-2E9C-101B-9397-08002B2CF9AE}" pid="18" name="Classification Caveat">
    <vt:lpwstr/>
  </property>
  <property fmtid="{D5CDD505-2E9C-101B-9397-08002B2CF9AE}" pid="19" name="Status">
    <vt:lpwstr>N/A</vt:lpwstr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  <property fmtid="{D5CDD505-2E9C-101B-9397-08002B2CF9AE}" pid="29" name="Issue Date">
    <vt:filetime>2022-06-14T22:00:00Z</vt:filetime>
  </property>
  <property fmtid="{D5CDD505-2E9C-101B-9397-08002B2CF9AE}" pid="30" name="Organisational_x0020_entity">
    <vt:lpwstr/>
  </property>
  <property fmtid="{D5CDD505-2E9C-101B-9397-08002B2CF9AE}" pid="31" name="_dlc_DocIdItemGuid">
    <vt:lpwstr>8efe0189-68e5-46b3-80c8-078d88a4045d</vt:lpwstr>
  </property>
  <property fmtid="{D5CDD505-2E9C-101B-9397-08002B2CF9AE}" pid="32" name="Organisational entity">
    <vt:lpwstr/>
  </property>
  <property fmtid="{D5CDD505-2E9C-101B-9397-08002B2CF9AE}" pid="33" name="IconOverlay">
    <vt:lpwstr/>
  </property>
  <property fmtid="{D5CDD505-2E9C-101B-9397-08002B2CF9AE}" pid="34" name="Document ID Value">
    <vt:lpwstr>PKKMWAM5UKCP-1108600927-1287</vt:lpwstr>
  </property>
  <property fmtid="{D5CDD505-2E9C-101B-9397-08002B2CF9AE}" pid="35" name="MSIP_Label_3976fa30-1907-4356-8241-62ea5e1c0256_Enabled">
    <vt:lpwstr>true</vt:lpwstr>
  </property>
  <property fmtid="{D5CDD505-2E9C-101B-9397-08002B2CF9AE}" pid="36" name="MSIP_Label_3976fa30-1907-4356-8241-62ea5e1c0256_SetDate">
    <vt:lpwstr>2020-09-30T12:03:24Z</vt:lpwstr>
  </property>
  <property fmtid="{D5CDD505-2E9C-101B-9397-08002B2CF9AE}" pid="37" name="MSIP_Label_3976fa30-1907-4356-8241-62ea5e1c0256_Method">
    <vt:lpwstr>Standard</vt:lpwstr>
  </property>
  <property fmtid="{D5CDD505-2E9C-101B-9397-08002B2CF9AE}" pid="38" name="MSIP_Label_3976fa30-1907-4356-8241-62ea5e1c0256_Name">
    <vt:lpwstr>ESA UNCLASSIFIED – For ESA Official Use Only</vt:lpwstr>
  </property>
  <property fmtid="{D5CDD505-2E9C-101B-9397-08002B2CF9AE}" pid="39" name="MSIP_Label_3976fa30-1907-4356-8241-62ea5e1c0256_SiteId">
    <vt:lpwstr>9a5cacd0-2bef-4dd7-ac5c-7ebe1f54f495</vt:lpwstr>
  </property>
  <property fmtid="{D5CDD505-2E9C-101B-9397-08002B2CF9AE}" pid="40" name="MSIP_Label_3976fa30-1907-4356-8241-62ea5e1c0256_ActionId">
    <vt:lpwstr>12cffb5a-e4fd-4993-a937-3b8906224a24</vt:lpwstr>
  </property>
  <property fmtid="{D5CDD505-2E9C-101B-9397-08002B2CF9AE}" pid="41" name="MSIP_Label_3976fa30-1907-4356-8241-62ea5e1c0256_ContentBits">
    <vt:lpwstr>0</vt:lpwstr>
  </property>
  <property fmtid="{D5CDD505-2E9C-101B-9397-08002B2CF9AE}" pid="42" name="MediaServiceImageTags">
    <vt:lpwstr/>
  </property>
</Properties>
</file>